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322" r:id="rId3"/>
    <p:sldId id="323" r:id="rId4"/>
    <p:sldId id="268" r:id="rId5"/>
    <p:sldId id="276" r:id="rId6"/>
    <p:sldId id="263" r:id="rId7"/>
    <p:sldId id="264" r:id="rId8"/>
    <p:sldId id="265" r:id="rId9"/>
    <p:sldId id="319" r:id="rId10"/>
    <p:sldId id="318" r:id="rId11"/>
    <p:sldId id="266" r:id="rId12"/>
    <p:sldId id="267" r:id="rId13"/>
    <p:sldId id="32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7"/>
    <p:restoredTop sz="94673"/>
  </p:normalViewPr>
  <p:slideViewPr>
    <p:cSldViewPr snapToGrid="0">
      <p:cViewPr varScale="1">
        <p:scale>
          <a:sx n="107" d="100"/>
          <a:sy n="107" d="100"/>
        </p:scale>
        <p:origin x="52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A3330F-599D-4D4D-B38A-CE84E864E451}" type="doc">
      <dgm:prSet loTypeId="urn:microsoft.com/office/officeart/2008/layout/LinedList" loCatId="list" qsTypeId="urn:microsoft.com/office/officeart/2005/8/quickstyle/simple5" qsCatId="simple" csTypeId="urn:microsoft.com/office/officeart/2005/8/colors/colorful5" csCatId="colorful" phldr="1"/>
      <dgm:spPr/>
      <dgm:t>
        <a:bodyPr/>
        <a:lstStyle/>
        <a:p>
          <a:endParaRPr lang="en-US"/>
        </a:p>
      </dgm:t>
    </dgm:pt>
    <dgm:pt modelId="{9B3BBC8B-8DE9-411D-AE9F-2B586F18604A}">
      <dgm:prSet/>
      <dgm:spPr/>
      <dgm:t>
        <a:bodyPr/>
        <a:lstStyle/>
        <a:p>
          <a:r>
            <a:rPr lang="en-US"/>
            <a:t>Stakeholder</a:t>
          </a:r>
        </a:p>
      </dgm:t>
    </dgm:pt>
    <dgm:pt modelId="{3766370E-F21F-493E-94E8-9D9DDAEF1198}" type="parTrans" cxnId="{5BF9773C-B9EF-4C3A-8ED5-446E0C04F690}">
      <dgm:prSet/>
      <dgm:spPr/>
      <dgm:t>
        <a:bodyPr/>
        <a:lstStyle/>
        <a:p>
          <a:endParaRPr lang="en-US"/>
        </a:p>
      </dgm:t>
    </dgm:pt>
    <dgm:pt modelId="{E7C98DF4-EA87-47C0-84E3-586F924CE9AC}" type="sibTrans" cxnId="{5BF9773C-B9EF-4C3A-8ED5-446E0C04F690}">
      <dgm:prSet/>
      <dgm:spPr/>
      <dgm:t>
        <a:bodyPr/>
        <a:lstStyle/>
        <a:p>
          <a:endParaRPr lang="en-US"/>
        </a:p>
      </dgm:t>
    </dgm:pt>
    <dgm:pt modelId="{A4717C7A-1E19-4B92-AE71-12A701689FCE}">
      <dgm:prSet/>
      <dgm:spPr/>
      <dgm:t>
        <a:bodyPr/>
        <a:lstStyle/>
        <a:p>
          <a:r>
            <a:rPr lang="en-US"/>
            <a:t>Stakeholder mapping</a:t>
          </a:r>
        </a:p>
      </dgm:t>
    </dgm:pt>
    <dgm:pt modelId="{79F3FE41-A568-43FE-A335-7F95D8E87449}" type="parTrans" cxnId="{80068D8A-9266-4F20-B105-0A811DA96B14}">
      <dgm:prSet/>
      <dgm:spPr/>
      <dgm:t>
        <a:bodyPr/>
        <a:lstStyle/>
        <a:p>
          <a:endParaRPr lang="en-US"/>
        </a:p>
      </dgm:t>
    </dgm:pt>
    <dgm:pt modelId="{D90CEA22-9C54-4A75-9561-4D042A65A80F}" type="sibTrans" cxnId="{80068D8A-9266-4F20-B105-0A811DA96B14}">
      <dgm:prSet/>
      <dgm:spPr/>
      <dgm:t>
        <a:bodyPr/>
        <a:lstStyle/>
        <a:p>
          <a:endParaRPr lang="en-US"/>
        </a:p>
      </dgm:t>
    </dgm:pt>
    <dgm:pt modelId="{FB6C4F06-50D5-4E50-BC0B-5EF12C1E9122}">
      <dgm:prSet/>
      <dgm:spPr/>
      <dgm:t>
        <a:bodyPr/>
        <a:lstStyle/>
        <a:p>
          <a:r>
            <a:rPr lang="en-US"/>
            <a:t>‘isms’ (anthropomorphism, ecocentrism, biocentrism)</a:t>
          </a:r>
        </a:p>
      </dgm:t>
    </dgm:pt>
    <dgm:pt modelId="{592B7FB5-350B-4497-84D2-CE32129F4AF8}" type="parTrans" cxnId="{4B715AAD-5661-410B-AFE2-8D3E62ADECF2}">
      <dgm:prSet/>
      <dgm:spPr/>
      <dgm:t>
        <a:bodyPr/>
        <a:lstStyle/>
        <a:p>
          <a:endParaRPr lang="en-US"/>
        </a:p>
      </dgm:t>
    </dgm:pt>
    <dgm:pt modelId="{950914CB-46E9-42F5-BFAA-BF7D2666D14B}" type="sibTrans" cxnId="{4B715AAD-5661-410B-AFE2-8D3E62ADECF2}">
      <dgm:prSet/>
      <dgm:spPr/>
      <dgm:t>
        <a:bodyPr/>
        <a:lstStyle/>
        <a:p>
          <a:endParaRPr lang="en-US"/>
        </a:p>
      </dgm:t>
    </dgm:pt>
    <dgm:pt modelId="{F0625633-30CC-4CEF-A13F-185132AC7C08}">
      <dgm:prSet/>
      <dgm:spPr/>
      <dgm:t>
        <a:bodyPr/>
        <a:lstStyle/>
        <a:p>
          <a:r>
            <a:rPr lang="en-US"/>
            <a:t>Nature/Natural World</a:t>
          </a:r>
        </a:p>
      </dgm:t>
    </dgm:pt>
    <dgm:pt modelId="{49C8ABB3-7073-4CDC-933E-E22AFFA93A37}" type="parTrans" cxnId="{0CC0FA11-5235-4DDD-AE47-6603A6A5C364}">
      <dgm:prSet/>
      <dgm:spPr/>
      <dgm:t>
        <a:bodyPr/>
        <a:lstStyle/>
        <a:p>
          <a:endParaRPr lang="en-US"/>
        </a:p>
      </dgm:t>
    </dgm:pt>
    <dgm:pt modelId="{98634A93-39F9-4271-93DB-B35C60AE2883}" type="sibTrans" cxnId="{0CC0FA11-5235-4DDD-AE47-6603A6A5C364}">
      <dgm:prSet/>
      <dgm:spPr/>
      <dgm:t>
        <a:bodyPr/>
        <a:lstStyle/>
        <a:p>
          <a:endParaRPr lang="en-US"/>
        </a:p>
      </dgm:t>
    </dgm:pt>
    <dgm:pt modelId="{B179300A-3C5E-4FF4-9C32-89984A998BA2}">
      <dgm:prSet/>
      <dgm:spPr/>
      <dgm:t>
        <a:bodyPr/>
        <a:lstStyle/>
        <a:p>
          <a:r>
            <a:rPr lang="en-US"/>
            <a:t>Environment/Biosphere</a:t>
          </a:r>
        </a:p>
      </dgm:t>
    </dgm:pt>
    <dgm:pt modelId="{DD401719-729C-4628-9627-38B90EE29518}" type="parTrans" cxnId="{8EFD9F6E-C8E3-4C8C-990E-27E933EFA866}">
      <dgm:prSet/>
      <dgm:spPr/>
      <dgm:t>
        <a:bodyPr/>
        <a:lstStyle/>
        <a:p>
          <a:endParaRPr lang="en-US"/>
        </a:p>
      </dgm:t>
    </dgm:pt>
    <dgm:pt modelId="{65BE7522-5C09-4898-88CF-00A42F777EFD}" type="sibTrans" cxnId="{8EFD9F6E-C8E3-4C8C-990E-27E933EFA866}">
      <dgm:prSet/>
      <dgm:spPr/>
      <dgm:t>
        <a:bodyPr/>
        <a:lstStyle/>
        <a:p>
          <a:endParaRPr lang="en-US"/>
        </a:p>
      </dgm:t>
    </dgm:pt>
    <dgm:pt modelId="{0D2C463A-845A-4364-A3B4-6A55BC1A669F}">
      <dgm:prSet/>
      <dgm:spPr/>
      <dgm:t>
        <a:bodyPr/>
        <a:lstStyle/>
        <a:p>
          <a:r>
            <a:rPr lang="en-US"/>
            <a:t>Natural Resources</a:t>
          </a:r>
        </a:p>
      </dgm:t>
    </dgm:pt>
    <dgm:pt modelId="{C730958C-7420-4CD1-9F19-9F63B2A50E7A}" type="parTrans" cxnId="{0DCFB614-4B29-4AEB-ADD8-AF68CB092E48}">
      <dgm:prSet/>
      <dgm:spPr/>
      <dgm:t>
        <a:bodyPr/>
        <a:lstStyle/>
        <a:p>
          <a:endParaRPr lang="en-US"/>
        </a:p>
      </dgm:t>
    </dgm:pt>
    <dgm:pt modelId="{1F6CA50A-E582-4B73-B4C0-77EDDADDFD68}" type="sibTrans" cxnId="{0DCFB614-4B29-4AEB-ADD8-AF68CB092E48}">
      <dgm:prSet/>
      <dgm:spPr/>
      <dgm:t>
        <a:bodyPr/>
        <a:lstStyle/>
        <a:p>
          <a:endParaRPr lang="en-US"/>
        </a:p>
      </dgm:t>
    </dgm:pt>
    <dgm:pt modelId="{EEAD4439-AF88-41E6-B1AD-EE45F0AD453C}">
      <dgm:prSet/>
      <dgm:spPr/>
      <dgm:t>
        <a:bodyPr/>
        <a:lstStyle/>
        <a:p>
          <a:r>
            <a:rPr lang="en-US"/>
            <a:t>Technocentric/Ecocentric</a:t>
          </a:r>
        </a:p>
      </dgm:t>
    </dgm:pt>
    <dgm:pt modelId="{655E782B-9104-4A8A-A78F-A4B9DBC9CD4D}" type="parTrans" cxnId="{30F4D28E-E39E-40D9-AC7D-5DE6442BBA49}">
      <dgm:prSet/>
      <dgm:spPr/>
      <dgm:t>
        <a:bodyPr/>
        <a:lstStyle/>
        <a:p>
          <a:endParaRPr lang="en-US"/>
        </a:p>
      </dgm:t>
    </dgm:pt>
    <dgm:pt modelId="{A257D6A1-CDB7-4B4B-A9F6-FD68A7290478}" type="sibTrans" cxnId="{30F4D28E-E39E-40D9-AC7D-5DE6442BBA49}">
      <dgm:prSet/>
      <dgm:spPr/>
      <dgm:t>
        <a:bodyPr/>
        <a:lstStyle/>
        <a:p>
          <a:endParaRPr lang="en-US"/>
        </a:p>
      </dgm:t>
    </dgm:pt>
    <dgm:pt modelId="{E83E7AD0-0F4B-4143-8BFC-815F72A9128D}">
      <dgm:prSet/>
      <dgm:spPr/>
      <dgm:t>
        <a:bodyPr/>
        <a:lstStyle/>
        <a:p>
          <a:r>
            <a:rPr lang="en-US" dirty="0"/>
            <a:t>Paradigms</a:t>
          </a:r>
        </a:p>
      </dgm:t>
    </dgm:pt>
    <dgm:pt modelId="{D73D8033-224A-48D3-A31F-571898676AB7}" type="parTrans" cxnId="{381319A6-9C6D-4B5E-8D7C-4539F375D06E}">
      <dgm:prSet/>
      <dgm:spPr/>
      <dgm:t>
        <a:bodyPr/>
        <a:lstStyle/>
        <a:p>
          <a:endParaRPr lang="en-US"/>
        </a:p>
      </dgm:t>
    </dgm:pt>
    <dgm:pt modelId="{6EF15058-3516-43AF-9B62-B960640CCC9A}" type="sibTrans" cxnId="{381319A6-9C6D-4B5E-8D7C-4539F375D06E}">
      <dgm:prSet/>
      <dgm:spPr/>
      <dgm:t>
        <a:bodyPr/>
        <a:lstStyle/>
        <a:p>
          <a:endParaRPr lang="en-US"/>
        </a:p>
      </dgm:t>
    </dgm:pt>
    <dgm:pt modelId="{C1262702-022F-4BD7-974F-1A2F0A605210}">
      <dgm:prSet/>
      <dgm:spPr/>
      <dgm:t>
        <a:bodyPr/>
        <a:lstStyle/>
        <a:p>
          <a:r>
            <a:rPr lang="en-US" dirty="0"/>
            <a:t>Ecosystem people/Biosphere people</a:t>
          </a:r>
        </a:p>
      </dgm:t>
    </dgm:pt>
    <dgm:pt modelId="{925E32CC-64DE-48E9-8C2E-FAE1CB72CC9C}" type="parTrans" cxnId="{47531571-4E05-464D-BBB4-805AEB2A72EA}">
      <dgm:prSet/>
      <dgm:spPr/>
      <dgm:t>
        <a:bodyPr/>
        <a:lstStyle/>
        <a:p>
          <a:endParaRPr lang="en-US"/>
        </a:p>
      </dgm:t>
    </dgm:pt>
    <dgm:pt modelId="{17EF5CB1-0C3B-4681-8AD4-E8A32924E399}" type="sibTrans" cxnId="{47531571-4E05-464D-BBB4-805AEB2A72EA}">
      <dgm:prSet/>
      <dgm:spPr/>
      <dgm:t>
        <a:bodyPr/>
        <a:lstStyle/>
        <a:p>
          <a:endParaRPr lang="en-US"/>
        </a:p>
      </dgm:t>
    </dgm:pt>
    <dgm:pt modelId="{FCC64264-2D78-8040-99BE-9998CEE51F38}" type="pres">
      <dgm:prSet presAssocID="{F1A3330F-599D-4D4D-B38A-CE84E864E451}" presName="vert0" presStyleCnt="0">
        <dgm:presLayoutVars>
          <dgm:dir/>
          <dgm:animOne val="branch"/>
          <dgm:animLvl val="lvl"/>
        </dgm:presLayoutVars>
      </dgm:prSet>
      <dgm:spPr/>
    </dgm:pt>
    <dgm:pt modelId="{20ED5DA2-C8B9-9149-9573-E6CFB46CF22F}" type="pres">
      <dgm:prSet presAssocID="{9B3BBC8B-8DE9-411D-AE9F-2B586F18604A}" presName="thickLine" presStyleLbl="alignNode1" presStyleIdx="0" presStyleCnt="9"/>
      <dgm:spPr/>
    </dgm:pt>
    <dgm:pt modelId="{E639F9B9-AEB2-AC4A-BA71-609D1A47B34A}" type="pres">
      <dgm:prSet presAssocID="{9B3BBC8B-8DE9-411D-AE9F-2B586F18604A}" presName="horz1" presStyleCnt="0"/>
      <dgm:spPr/>
    </dgm:pt>
    <dgm:pt modelId="{ABAB7FA2-F877-3249-9E9B-884EA27A99EC}" type="pres">
      <dgm:prSet presAssocID="{9B3BBC8B-8DE9-411D-AE9F-2B586F18604A}" presName="tx1" presStyleLbl="revTx" presStyleIdx="0" presStyleCnt="9"/>
      <dgm:spPr/>
    </dgm:pt>
    <dgm:pt modelId="{ED9DABAC-0980-0740-88AA-17F4F8712018}" type="pres">
      <dgm:prSet presAssocID="{9B3BBC8B-8DE9-411D-AE9F-2B586F18604A}" presName="vert1" presStyleCnt="0"/>
      <dgm:spPr/>
    </dgm:pt>
    <dgm:pt modelId="{5C57736A-1B87-BA4B-A5C0-9314324D8620}" type="pres">
      <dgm:prSet presAssocID="{A4717C7A-1E19-4B92-AE71-12A701689FCE}" presName="thickLine" presStyleLbl="alignNode1" presStyleIdx="1" presStyleCnt="9"/>
      <dgm:spPr/>
    </dgm:pt>
    <dgm:pt modelId="{018ABDDB-C05E-DF4D-8CF8-1575CA7F98A0}" type="pres">
      <dgm:prSet presAssocID="{A4717C7A-1E19-4B92-AE71-12A701689FCE}" presName="horz1" presStyleCnt="0"/>
      <dgm:spPr/>
    </dgm:pt>
    <dgm:pt modelId="{CB140865-77F5-EB44-B636-64597630986E}" type="pres">
      <dgm:prSet presAssocID="{A4717C7A-1E19-4B92-AE71-12A701689FCE}" presName="tx1" presStyleLbl="revTx" presStyleIdx="1" presStyleCnt="9"/>
      <dgm:spPr/>
    </dgm:pt>
    <dgm:pt modelId="{1F2AA311-1B3A-054D-9D43-9BE20EACF785}" type="pres">
      <dgm:prSet presAssocID="{A4717C7A-1E19-4B92-AE71-12A701689FCE}" presName="vert1" presStyleCnt="0"/>
      <dgm:spPr/>
    </dgm:pt>
    <dgm:pt modelId="{38CCA058-2900-2948-A856-27C2F65B28E9}" type="pres">
      <dgm:prSet presAssocID="{FB6C4F06-50D5-4E50-BC0B-5EF12C1E9122}" presName="thickLine" presStyleLbl="alignNode1" presStyleIdx="2" presStyleCnt="9"/>
      <dgm:spPr/>
    </dgm:pt>
    <dgm:pt modelId="{A706B662-CFEF-2B4F-9AB9-B208C126D622}" type="pres">
      <dgm:prSet presAssocID="{FB6C4F06-50D5-4E50-BC0B-5EF12C1E9122}" presName="horz1" presStyleCnt="0"/>
      <dgm:spPr/>
    </dgm:pt>
    <dgm:pt modelId="{6BF0CE28-CD18-7B40-B8E6-059968B64D42}" type="pres">
      <dgm:prSet presAssocID="{FB6C4F06-50D5-4E50-BC0B-5EF12C1E9122}" presName="tx1" presStyleLbl="revTx" presStyleIdx="2" presStyleCnt="9"/>
      <dgm:spPr/>
    </dgm:pt>
    <dgm:pt modelId="{849EB13B-6D79-1D44-B5B3-DF7F13D09701}" type="pres">
      <dgm:prSet presAssocID="{FB6C4F06-50D5-4E50-BC0B-5EF12C1E9122}" presName="vert1" presStyleCnt="0"/>
      <dgm:spPr/>
    </dgm:pt>
    <dgm:pt modelId="{17AB92F0-0E64-8740-8B73-B158ABD7863A}" type="pres">
      <dgm:prSet presAssocID="{F0625633-30CC-4CEF-A13F-185132AC7C08}" presName="thickLine" presStyleLbl="alignNode1" presStyleIdx="3" presStyleCnt="9"/>
      <dgm:spPr/>
    </dgm:pt>
    <dgm:pt modelId="{147E877D-1CD8-3D48-9443-1D69F25F9BE5}" type="pres">
      <dgm:prSet presAssocID="{F0625633-30CC-4CEF-A13F-185132AC7C08}" presName="horz1" presStyleCnt="0"/>
      <dgm:spPr/>
    </dgm:pt>
    <dgm:pt modelId="{0AB037B3-CA42-694A-B443-8A5EF157D360}" type="pres">
      <dgm:prSet presAssocID="{F0625633-30CC-4CEF-A13F-185132AC7C08}" presName="tx1" presStyleLbl="revTx" presStyleIdx="3" presStyleCnt="9"/>
      <dgm:spPr/>
    </dgm:pt>
    <dgm:pt modelId="{5CA6FD40-BC26-4F45-B877-6CC6372A8ADA}" type="pres">
      <dgm:prSet presAssocID="{F0625633-30CC-4CEF-A13F-185132AC7C08}" presName="vert1" presStyleCnt="0"/>
      <dgm:spPr/>
    </dgm:pt>
    <dgm:pt modelId="{0BE74794-EDFD-D442-8A1F-852DEBB321BE}" type="pres">
      <dgm:prSet presAssocID="{B179300A-3C5E-4FF4-9C32-89984A998BA2}" presName="thickLine" presStyleLbl="alignNode1" presStyleIdx="4" presStyleCnt="9"/>
      <dgm:spPr/>
    </dgm:pt>
    <dgm:pt modelId="{792EE393-3B39-904E-83A2-BEA2B6423092}" type="pres">
      <dgm:prSet presAssocID="{B179300A-3C5E-4FF4-9C32-89984A998BA2}" presName="horz1" presStyleCnt="0"/>
      <dgm:spPr/>
    </dgm:pt>
    <dgm:pt modelId="{A094A4CA-2FE0-3748-9304-9B285757D715}" type="pres">
      <dgm:prSet presAssocID="{B179300A-3C5E-4FF4-9C32-89984A998BA2}" presName="tx1" presStyleLbl="revTx" presStyleIdx="4" presStyleCnt="9"/>
      <dgm:spPr/>
    </dgm:pt>
    <dgm:pt modelId="{79A662B4-A29B-6B42-B0AA-8566BCD4DD43}" type="pres">
      <dgm:prSet presAssocID="{B179300A-3C5E-4FF4-9C32-89984A998BA2}" presName="vert1" presStyleCnt="0"/>
      <dgm:spPr/>
    </dgm:pt>
    <dgm:pt modelId="{BBACB314-ED95-E64E-9BD5-5527AC5EA783}" type="pres">
      <dgm:prSet presAssocID="{0D2C463A-845A-4364-A3B4-6A55BC1A669F}" presName="thickLine" presStyleLbl="alignNode1" presStyleIdx="5" presStyleCnt="9"/>
      <dgm:spPr/>
    </dgm:pt>
    <dgm:pt modelId="{019A9E6D-D5B6-F340-99E8-A443C59AF88F}" type="pres">
      <dgm:prSet presAssocID="{0D2C463A-845A-4364-A3B4-6A55BC1A669F}" presName="horz1" presStyleCnt="0"/>
      <dgm:spPr/>
    </dgm:pt>
    <dgm:pt modelId="{CF7A1B18-B0D1-EF42-9E5A-C6E8D048446C}" type="pres">
      <dgm:prSet presAssocID="{0D2C463A-845A-4364-A3B4-6A55BC1A669F}" presName="tx1" presStyleLbl="revTx" presStyleIdx="5" presStyleCnt="9"/>
      <dgm:spPr/>
    </dgm:pt>
    <dgm:pt modelId="{5AC975BB-C8E8-E74E-ABA3-5334FB0855A3}" type="pres">
      <dgm:prSet presAssocID="{0D2C463A-845A-4364-A3B4-6A55BC1A669F}" presName="vert1" presStyleCnt="0"/>
      <dgm:spPr/>
    </dgm:pt>
    <dgm:pt modelId="{46764215-24B6-7D41-BAAA-94BCD0050E1A}" type="pres">
      <dgm:prSet presAssocID="{EEAD4439-AF88-41E6-B1AD-EE45F0AD453C}" presName="thickLine" presStyleLbl="alignNode1" presStyleIdx="6" presStyleCnt="9"/>
      <dgm:spPr/>
    </dgm:pt>
    <dgm:pt modelId="{66EEAFFD-EDF1-4843-8096-921CC71C1C18}" type="pres">
      <dgm:prSet presAssocID="{EEAD4439-AF88-41E6-B1AD-EE45F0AD453C}" presName="horz1" presStyleCnt="0"/>
      <dgm:spPr/>
    </dgm:pt>
    <dgm:pt modelId="{04D18B1B-99C8-3A42-BBD1-CE004D31E4D6}" type="pres">
      <dgm:prSet presAssocID="{EEAD4439-AF88-41E6-B1AD-EE45F0AD453C}" presName="tx1" presStyleLbl="revTx" presStyleIdx="6" presStyleCnt="9"/>
      <dgm:spPr/>
    </dgm:pt>
    <dgm:pt modelId="{96179A58-72E9-0A4A-A7A1-6E83738637DC}" type="pres">
      <dgm:prSet presAssocID="{EEAD4439-AF88-41E6-B1AD-EE45F0AD453C}" presName="vert1" presStyleCnt="0"/>
      <dgm:spPr/>
    </dgm:pt>
    <dgm:pt modelId="{3135B2BE-9C00-A54B-8D8E-C3238C5F7F7A}" type="pres">
      <dgm:prSet presAssocID="{E83E7AD0-0F4B-4143-8BFC-815F72A9128D}" presName="thickLine" presStyleLbl="alignNode1" presStyleIdx="7" presStyleCnt="9"/>
      <dgm:spPr/>
    </dgm:pt>
    <dgm:pt modelId="{922E2AD8-4647-A74E-B7AA-6EF6ABECEC5C}" type="pres">
      <dgm:prSet presAssocID="{E83E7AD0-0F4B-4143-8BFC-815F72A9128D}" presName="horz1" presStyleCnt="0"/>
      <dgm:spPr/>
    </dgm:pt>
    <dgm:pt modelId="{A6EF0670-36EB-264B-A95D-F06A66A2EFFA}" type="pres">
      <dgm:prSet presAssocID="{E83E7AD0-0F4B-4143-8BFC-815F72A9128D}" presName="tx1" presStyleLbl="revTx" presStyleIdx="7" presStyleCnt="9"/>
      <dgm:spPr/>
    </dgm:pt>
    <dgm:pt modelId="{1F4B3322-BAA9-0C4B-9643-73C939D8CC1C}" type="pres">
      <dgm:prSet presAssocID="{E83E7AD0-0F4B-4143-8BFC-815F72A9128D}" presName="vert1" presStyleCnt="0"/>
      <dgm:spPr/>
    </dgm:pt>
    <dgm:pt modelId="{9AD138C6-90AD-CE41-88B3-53C63015FCA4}" type="pres">
      <dgm:prSet presAssocID="{C1262702-022F-4BD7-974F-1A2F0A605210}" presName="thickLine" presStyleLbl="alignNode1" presStyleIdx="8" presStyleCnt="9"/>
      <dgm:spPr/>
    </dgm:pt>
    <dgm:pt modelId="{87176B6C-36CC-B448-B159-9CBB39D3722F}" type="pres">
      <dgm:prSet presAssocID="{C1262702-022F-4BD7-974F-1A2F0A605210}" presName="horz1" presStyleCnt="0"/>
      <dgm:spPr/>
    </dgm:pt>
    <dgm:pt modelId="{04B1AF95-3198-3244-B990-AD7517EEAAA2}" type="pres">
      <dgm:prSet presAssocID="{C1262702-022F-4BD7-974F-1A2F0A605210}" presName="tx1" presStyleLbl="revTx" presStyleIdx="8" presStyleCnt="9"/>
      <dgm:spPr/>
    </dgm:pt>
    <dgm:pt modelId="{5F5E93AD-0A57-364B-9582-AFE3B01955CB}" type="pres">
      <dgm:prSet presAssocID="{C1262702-022F-4BD7-974F-1A2F0A605210}" presName="vert1" presStyleCnt="0"/>
      <dgm:spPr/>
    </dgm:pt>
  </dgm:ptLst>
  <dgm:cxnLst>
    <dgm:cxn modelId="{20CDCC03-3833-554D-A4D0-E55E7523634E}" type="presOf" srcId="{0D2C463A-845A-4364-A3B4-6A55BC1A669F}" destId="{CF7A1B18-B0D1-EF42-9E5A-C6E8D048446C}" srcOrd="0" destOrd="0" presId="urn:microsoft.com/office/officeart/2008/layout/LinedList"/>
    <dgm:cxn modelId="{0CC0FA11-5235-4DDD-AE47-6603A6A5C364}" srcId="{F1A3330F-599D-4D4D-B38A-CE84E864E451}" destId="{F0625633-30CC-4CEF-A13F-185132AC7C08}" srcOrd="3" destOrd="0" parTransId="{49C8ABB3-7073-4CDC-933E-E22AFFA93A37}" sibTransId="{98634A93-39F9-4271-93DB-B35C60AE2883}"/>
    <dgm:cxn modelId="{0DCFB614-4B29-4AEB-ADD8-AF68CB092E48}" srcId="{F1A3330F-599D-4D4D-B38A-CE84E864E451}" destId="{0D2C463A-845A-4364-A3B4-6A55BC1A669F}" srcOrd="5" destOrd="0" parTransId="{C730958C-7420-4CD1-9F19-9F63B2A50E7A}" sibTransId="{1F6CA50A-E582-4B73-B4C0-77EDDADDFD68}"/>
    <dgm:cxn modelId="{0582A32D-66E4-0144-8F64-867C6E05FDDF}" type="presOf" srcId="{B179300A-3C5E-4FF4-9C32-89984A998BA2}" destId="{A094A4CA-2FE0-3748-9304-9B285757D715}" srcOrd="0" destOrd="0" presId="urn:microsoft.com/office/officeart/2008/layout/LinedList"/>
    <dgm:cxn modelId="{5BF9773C-B9EF-4C3A-8ED5-446E0C04F690}" srcId="{F1A3330F-599D-4D4D-B38A-CE84E864E451}" destId="{9B3BBC8B-8DE9-411D-AE9F-2B586F18604A}" srcOrd="0" destOrd="0" parTransId="{3766370E-F21F-493E-94E8-9D9DDAEF1198}" sibTransId="{E7C98DF4-EA87-47C0-84E3-586F924CE9AC}"/>
    <dgm:cxn modelId="{8EFD9F6E-C8E3-4C8C-990E-27E933EFA866}" srcId="{F1A3330F-599D-4D4D-B38A-CE84E864E451}" destId="{B179300A-3C5E-4FF4-9C32-89984A998BA2}" srcOrd="4" destOrd="0" parTransId="{DD401719-729C-4628-9627-38B90EE29518}" sibTransId="{65BE7522-5C09-4898-88CF-00A42F777EFD}"/>
    <dgm:cxn modelId="{47531571-4E05-464D-BBB4-805AEB2A72EA}" srcId="{F1A3330F-599D-4D4D-B38A-CE84E864E451}" destId="{C1262702-022F-4BD7-974F-1A2F0A605210}" srcOrd="8" destOrd="0" parTransId="{925E32CC-64DE-48E9-8C2E-FAE1CB72CC9C}" sibTransId="{17EF5CB1-0C3B-4681-8AD4-E8A32924E399}"/>
    <dgm:cxn modelId="{2F025F84-6506-324A-A22C-CCED95CF0D33}" type="presOf" srcId="{FB6C4F06-50D5-4E50-BC0B-5EF12C1E9122}" destId="{6BF0CE28-CD18-7B40-B8E6-059968B64D42}" srcOrd="0" destOrd="0" presId="urn:microsoft.com/office/officeart/2008/layout/LinedList"/>
    <dgm:cxn modelId="{80068D8A-9266-4F20-B105-0A811DA96B14}" srcId="{F1A3330F-599D-4D4D-B38A-CE84E864E451}" destId="{A4717C7A-1E19-4B92-AE71-12A701689FCE}" srcOrd="1" destOrd="0" parTransId="{79F3FE41-A568-43FE-A335-7F95D8E87449}" sibTransId="{D90CEA22-9C54-4A75-9561-4D042A65A80F}"/>
    <dgm:cxn modelId="{30F4D28E-E39E-40D9-AC7D-5DE6442BBA49}" srcId="{F1A3330F-599D-4D4D-B38A-CE84E864E451}" destId="{EEAD4439-AF88-41E6-B1AD-EE45F0AD453C}" srcOrd="6" destOrd="0" parTransId="{655E782B-9104-4A8A-A78F-A4B9DBC9CD4D}" sibTransId="{A257D6A1-CDB7-4B4B-A9F6-FD68A7290478}"/>
    <dgm:cxn modelId="{381319A6-9C6D-4B5E-8D7C-4539F375D06E}" srcId="{F1A3330F-599D-4D4D-B38A-CE84E864E451}" destId="{E83E7AD0-0F4B-4143-8BFC-815F72A9128D}" srcOrd="7" destOrd="0" parTransId="{D73D8033-224A-48D3-A31F-571898676AB7}" sibTransId="{6EF15058-3516-43AF-9B62-B960640CCC9A}"/>
    <dgm:cxn modelId="{4B715AAD-5661-410B-AFE2-8D3E62ADECF2}" srcId="{F1A3330F-599D-4D4D-B38A-CE84E864E451}" destId="{FB6C4F06-50D5-4E50-BC0B-5EF12C1E9122}" srcOrd="2" destOrd="0" parTransId="{592B7FB5-350B-4497-84D2-CE32129F4AF8}" sibTransId="{950914CB-46E9-42F5-BFAA-BF7D2666D14B}"/>
    <dgm:cxn modelId="{6E1172AE-258C-FE4F-B9D6-9E19FB6FDD99}" type="presOf" srcId="{EEAD4439-AF88-41E6-B1AD-EE45F0AD453C}" destId="{04D18B1B-99C8-3A42-BBD1-CE004D31E4D6}" srcOrd="0" destOrd="0" presId="urn:microsoft.com/office/officeart/2008/layout/LinedList"/>
    <dgm:cxn modelId="{949CEABB-8EC8-B54D-8FA7-544D80D0E932}" type="presOf" srcId="{A4717C7A-1E19-4B92-AE71-12A701689FCE}" destId="{CB140865-77F5-EB44-B636-64597630986E}" srcOrd="0" destOrd="0" presId="urn:microsoft.com/office/officeart/2008/layout/LinedList"/>
    <dgm:cxn modelId="{051187BE-3F86-4E44-909B-D40B2A1A6CE3}" type="presOf" srcId="{E83E7AD0-0F4B-4143-8BFC-815F72A9128D}" destId="{A6EF0670-36EB-264B-A95D-F06A66A2EFFA}" srcOrd="0" destOrd="0" presId="urn:microsoft.com/office/officeart/2008/layout/LinedList"/>
    <dgm:cxn modelId="{7C02AACB-91C2-1A4E-A65C-A0593B281B9C}" type="presOf" srcId="{9B3BBC8B-8DE9-411D-AE9F-2B586F18604A}" destId="{ABAB7FA2-F877-3249-9E9B-884EA27A99EC}" srcOrd="0" destOrd="0" presId="urn:microsoft.com/office/officeart/2008/layout/LinedList"/>
    <dgm:cxn modelId="{BD1EB8D4-17A7-1149-9686-61252D41A4EE}" type="presOf" srcId="{F1A3330F-599D-4D4D-B38A-CE84E864E451}" destId="{FCC64264-2D78-8040-99BE-9998CEE51F38}" srcOrd="0" destOrd="0" presId="urn:microsoft.com/office/officeart/2008/layout/LinedList"/>
    <dgm:cxn modelId="{F2CCB9D6-490C-ED46-AB4F-C1705B480F73}" type="presOf" srcId="{F0625633-30CC-4CEF-A13F-185132AC7C08}" destId="{0AB037B3-CA42-694A-B443-8A5EF157D360}" srcOrd="0" destOrd="0" presId="urn:microsoft.com/office/officeart/2008/layout/LinedList"/>
    <dgm:cxn modelId="{415111F8-166C-9341-B3C3-49EE2216AF73}" type="presOf" srcId="{C1262702-022F-4BD7-974F-1A2F0A605210}" destId="{04B1AF95-3198-3244-B990-AD7517EEAAA2}" srcOrd="0" destOrd="0" presId="urn:microsoft.com/office/officeart/2008/layout/LinedList"/>
    <dgm:cxn modelId="{8AE93E58-AC23-C84A-9A0B-64B038CD0E09}" type="presParOf" srcId="{FCC64264-2D78-8040-99BE-9998CEE51F38}" destId="{20ED5DA2-C8B9-9149-9573-E6CFB46CF22F}" srcOrd="0" destOrd="0" presId="urn:microsoft.com/office/officeart/2008/layout/LinedList"/>
    <dgm:cxn modelId="{A4E97EA7-78BA-1049-A835-A3E607F0DF7E}" type="presParOf" srcId="{FCC64264-2D78-8040-99BE-9998CEE51F38}" destId="{E639F9B9-AEB2-AC4A-BA71-609D1A47B34A}" srcOrd="1" destOrd="0" presId="urn:microsoft.com/office/officeart/2008/layout/LinedList"/>
    <dgm:cxn modelId="{FC54AA17-9EF3-0649-8A85-066B5021CCD6}" type="presParOf" srcId="{E639F9B9-AEB2-AC4A-BA71-609D1A47B34A}" destId="{ABAB7FA2-F877-3249-9E9B-884EA27A99EC}" srcOrd="0" destOrd="0" presId="urn:microsoft.com/office/officeart/2008/layout/LinedList"/>
    <dgm:cxn modelId="{77275B23-6FFC-B344-8CD5-40A375EB9364}" type="presParOf" srcId="{E639F9B9-AEB2-AC4A-BA71-609D1A47B34A}" destId="{ED9DABAC-0980-0740-88AA-17F4F8712018}" srcOrd="1" destOrd="0" presId="urn:microsoft.com/office/officeart/2008/layout/LinedList"/>
    <dgm:cxn modelId="{ADA4270C-DAE7-CE49-AF37-E5F8C8FE3B0C}" type="presParOf" srcId="{FCC64264-2D78-8040-99BE-9998CEE51F38}" destId="{5C57736A-1B87-BA4B-A5C0-9314324D8620}" srcOrd="2" destOrd="0" presId="urn:microsoft.com/office/officeart/2008/layout/LinedList"/>
    <dgm:cxn modelId="{DCC29333-57FD-6242-9843-8B54EC167082}" type="presParOf" srcId="{FCC64264-2D78-8040-99BE-9998CEE51F38}" destId="{018ABDDB-C05E-DF4D-8CF8-1575CA7F98A0}" srcOrd="3" destOrd="0" presId="urn:microsoft.com/office/officeart/2008/layout/LinedList"/>
    <dgm:cxn modelId="{8EC68EF0-9BEF-324E-AE64-76198F823859}" type="presParOf" srcId="{018ABDDB-C05E-DF4D-8CF8-1575CA7F98A0}" destId="{CB140865-77F5-EB44-B636-64597630986E}" srcOrd="0" destOrd="0" presId="urn:microsoft.com/office/officeart/2008/layout/LinedList"/>
    <dgm:cxn modelId="{530151E3-1A71-FA4E-93CD-883AC3939EF7}" type="presParOf" srcId="{018ABDDB-C05E-DF4D-8CF8-1575CA7F98A0}" destId="{1F2AA311-1B3A-054D-9D43-9BE20EACF785}" srcOrd="1" destOrd="0" presId="urn:microsoft.com/office/officeart/2008/layout/LinedList"/>
    <dgm:cxn modelId="{23E85CE4-1B5D-6D47-ADF5-3D8F0F00E4CC}" type="presParOf" srcId="{FCC64264-2D78-8040-99BE-9998CEE51F38}" destId="{38CCA058-2900-2948-A856-27C2F65B28E9}" srcOrd="4" destOrd="0" presId="urn:microsoft.com/office/officeart/2008/layout/LinedList"/>
    <dgm:cxn modelId="{5AC959A4-3EEE-6140-9374-26C1500B30B9}" type="presParOf" srcId="{FCC64264-2D78-8040-99BE-9998CEE51F38}" destId="{A706B662-CFEF-2B4F-9AB9-B208C126D622}" srcOrd="5" destOrd="0" presId="urn:microsoft.com/office/officeart/2008/layout/LinedList"/>
    <dgm:cxn modelId="{B3ECA345-E4CD-E346-AE59-B8E618B0EA1B}" type="presParOf" srcId="{A706B662-CFEF-2B4F-9AB9-B208C126D622}" destId="{6BF0CE28-CD18-7B40-B8E6-059968B64D42}" srcOrd="0" destOrd="0" presId="urn:microsoft.com/office/officeart/2008/layout/LinedList"/>
    <dgm:cxn modelId="{6B68B8EF-B6AE-1B4C-8261-232B03900DB0}" type="presParOf" srcId="{A706B662-CFEF-2B4F-9AB9-B208C126D622}" destId="{849EB13B-6D79-1D44-B5B3-DF7F13D09701}" srcOrd="1" destOrd="0" presId="urn:microsoft.com/office/officeart/2008/layout/LinedList"/>
    <dgm:cxn modelId="{D4DC3FA4-5F2A-7E4C-AC68-14857CDF1CCE}" type="presParOf" srcId="{FCC64264-2D78-8040-99BE-9998CEE51F38}" destId="{17AB92F0-0E64-8740-8B73-B158ABD7863A}" srcOrd="6" destOrd="0" presId="urn:microsoft.com/office/officeart/2008/layout/LinedList"/>
    <dgm:cxn modelId="{408DE5F6-A156-A943-9DE8-219C5933AE97}" type="presParOf" srcId="{FCC64264-2D78-8040-99BE-9998CEE51F38}" destId="{147E877D-1CD8-3D48-9443-1D69F25F9BE5}" srcOrd="7" destOrd="0" presId="urn:microsoft.com/office/officeart/2008/layout/LinedList"/>
    <dgm:cxn modelId="{AFF314E1-8FB7-0844-AE40-62DF10304C2F}" type="presParOf" srcId="{147E877D-1CD8-3D48-9443-1D69F25F9BE5}" destId="{0AB037B3-CA42-694A-B443-8A5EF157D360}" srcOrd="0" destOrd="0" presId="urn:microsoft.com/office/officeart/2008/layout/LinedList"/>
    <dgm:cxn modelId="{6E2F24C9-543F-C24C-B91B-2E05AA94FD65}" type="presParOf" srcId="{147E877D-1CD8-3D48-9443-1D69F25F9BE5}" destId="{5CA6FD40-BC26-4F45-B877-6CC6372A8ADA}" srcOrd="1" destOrd="0" presId="urn:microsoft.com/office/officeart/2008/layout/LinedList"/>
    <dgm:cxn modelId="{F9DF54D3-71D3-C54A-94DA-BC44FCF89241}" type="presParOf" srcId="{FCC64264-2D78-8040-99BE-9998CEE51F38}" destId="{0BE74794-EDFD-D442-8A1F-852DEBB321BE}" srcOrd="8" destOrd="0" presId="urn:microsoft.com/office/officeart/2008/layout/LinedList"/>
    <dgm:cxn modelId="{B899DBBD-B2BA-134D-9F86-9BD120689331}" type="presParOf" srcId="{FCC64264-2D78-8040-99BE-9998CEE51F38}" destId="{792EE393-3B39-904E-83A2-BEA2B6423092}" srcOrd="9" destOrd="0" presId="urn:microsoft.com/office/officeart/2008/layout/LinedList"/>
    <dgm:cxn modelId="{5F2EFC51-DA28-A64A-BA0D-3706E9EC097C}" type="presParOf" srcId="{792EE393-3B39-904E-83A2-BEA2B6423092}" destId="{A094A4CA-2FE0-3748-9304-9B285757D715}" srcOrd="0" destOrd="0" presId="urn:microsoft.com/office/officeart/2008/layout/LinedList"/>
    <dgm:cxn modelId="{DA5AB95F-318A-EE4F-91F1-C8EB9AAD0977}" type="presParOf" srcId="{792EE393-3B39-904E-83A2-BEA2B6423092}" destId="{79A662B4-A29B-6B42-B0AA-8566BCD4DD43}" srcOrd="1" destOrd="0" presId="urn:microsoft.com/office/officeart/2008/layout/LinedList"/>
    <dgm:cxn modelId="{063B6C48-C23F-614B-8354-8C6DB63044DA}" type="presParOf" srcId="{FCC64264-2D78-8040-99BE-9998CEE51F38}" destId="{BBACB314-ED95-E64E-9BD5-5527AC5EA783}" srcOrd="10" destOrd="0" presId="urn:microsoft.com/office/officeart/2008/layout/LinedList"/>
    <dgm:cxn modelId="{4A2E00C5-9073-0748-867C-B150A4312142}" type="presParOf" srcId="{FCC64264-2D78-8040-99BE-9998CEE51F38}" destId="{019A9E6D-D5B6-F340-99E8-A443C59AF88F}" srcOrd="11" destOrd="0" presId="urn:microsoft.com/office/officeart/2008/layout/LinedList"/>
    <dgm:cxn modelId="{C2F71325-0A70-484B-8F23-7D30F41BB4EF}" type="presParOf" srcId="{019A9E6D-D5B6-F340-99E8-A443C59AF88F}" destId="{CF7A1B18-B0D1-EF42-9E5A-C6E8D048446C}" srcOrd="0" destOrd="0" presId="urn:microsoft.com/office/officeart/2008/layout/LinedList"/>
    <dgm:cxn modelId="{B2436496-CE02-B544-8C3E-94BFA1707AED}" type="presParOf" srcId="{019A9E6D-D5B6-F340-99E8-A443C59AF88F}" destId="{5AC975BB-C8E8-E74E-ABA3-5334FB0855A3}" srcOrd="1" destOrd="0" presId="urn:microsoft.com/office/officeart/2008/layout/LinedList"/>
    <dgm:cxn modelId="{80EB40E9-9343-FF4B-B262-04C541424273}" type="presParOf" srcId="{FCC64264-2D78-8040-99BE-9998CEE51F38}" destId="{46764215-24B6-7D41-BAAA-94BCD0050E1A}" srcOrd="12" destOrd="0" presId="urn:microsoft.com/office/officeart/2008/layout/LinedList"/>
    <dgm:cxn modelId="{3F1071DC-E94E-DA4D-B309-57F6DD329D29}" type="presParOf" srcId="{FCC64264-2D78-8040-99BE-9998CEE51F38}" destId="{66EEAFFD-EDF1-4843-8096-921CC71C1C18}" srcOrd="13" destOrd="0" presId="urn:microsoft.com/office/officeart/2008/layout/LinedList"/>
    <dgm:cxn modelId="{8B315FA8-A20D-5047-B92E-DC44E4C62553}" type="presParOf" srcId="{66EEAFFD-EDF1-4843-8096-921CC71C1C18}" destId="{04D18B1B-99C8-3A42-BBD1-CE004D31E4D6}" srcOrd="0" destOrd="0" presId="urn:microsoft.com/office/officeart/2008/layout/LinedList"/>
    <dgm:cxn modelId="{AA169A4E-AE60-F94B-A8E8-FDE4ED9A28CE}" type="presParOf" srcId="{66EEAFFD-EDF1-4843-8096-921CC71C1C18}" destId="{96179A58-72E9-0A4A-A7A1-6E83738637DC}" srcOrd="1" destOrd="0" presId="urn:microsoft.com/office/officeart/2008/layout/LinedList"/>
    <dgm:cxn modelId="{CAA098AA-382A-C648-9275-FBA0A2E6B6E1}" type="presParOf" srcId="{FCC64264-2D78-8040-99BE-9998CEE51F38}" destId="{3135B2BE-9C00-A54B-8D8E-C3238C5F7F7A}" srcOrd="14" destOrd="0" presId="urn:microsoft.com/office/officeart/2008/layout/LinedList"/>
    <dgm:cxn modelId="{1CAAB58E-4DBB-9647-A8A4-D66D3E562745}" type="presParOf" srcId="{FCC64264-2D78-8040-99BE-9998CEE51F38}" destId="{922E2AD8-4647-A74E-B7AA-6EF6ABECEC5C}" srcOrd="15" destOrd="0" presId="urn:microsoft.com/office/officeart/2008/layout/LinedList"/>
    <dgm:cxn modelId="{30133D7C-6989-B643-A25C-27622A04CDFE}" type="presParOf" srcId="{922E2AD8-4647-A74E-B7AA-6EF6ABECEC5C}" destId="{A6EF0670-36EB-264B-A95D-F06A66A2EFFA}" srcOrd="0" destOrd="0" presId="urn:microsoft.com/office/officeart/2008/layout/LinedList"/>
    <dgm:cxn modelId="{C9EDC971-758B-844B-9F56-D5987C562341}" type="presParOf" srcId="{922E2AD8-4647-A74E-B7AA-6EF6ABECEC5C}" destId="{1F4B3322-BAA9-0C4B-9643-73C939D8CC1C}" srcOrd="1" destOrd="0" presId="urn:microsoft.com/office/officeart/2008/layout/LinedList"/>
    <dgm:cxn modelId="{EF487479-A5A6-D548-9D46-C4EC7246255F}" type="presParOf" srcId="{FCC64264-2D78-8040-99BE-9998CEE51F38}" destId="{9AD138C6-90AD-CE41-88B3-53C63015FCA4}" srcOrd="16" destOrd="0" presId="urn:microsoft.com/office/officeart/2008/layout/LinedList"/>
    <dgm:cxn modelId="{658505E7-A3D8-7846-8248-3090878D6187}" type="presParOf" srcId="{FCC64264-2D78-8040-99BE-9998CEE51F38}" destId="{87176B6C-36CC-B448-B159-9CBB39D3722F}" srcOrd="17" destOrd="0" presId="urn:microsoft.com/office/officeart/2008/layout/LinedList"/>
    <dgm:cxn modelId="{947194F4-3964-7849-B215-A896EBC9DD7F}" type="presParOf" srcId="{87176B6C-36CC-B448-B159-9CBB39D3722F}" destId="{04B1AF95-3198-3244-B990-AD7517EEAAA2}" srcOrd="0" destOrd="0" presId="urn:microsoft.com/office/officeart/2008/layout/LinedList"/>
    <dgm:cxn modelId="{FF56B31C-D3DA-C74A-8D72-9F9EC971C062}" type="presParOf" srcId="{87176B6C-36CC-B448-B159-9CBB39D3722F}" destId="{5F5E93AD-0A57-364B-9582-AFE3B01955CB}"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ED5DA2-C8B9-9149-9573-E6CFB46CF22F}">
      <dsp:nvSpPr>
        <dsp:cNvPr id="0" name=""/>
        <dsp:cNvSpPr/>
      </dsp:nvSpPr>
      <dsp:spPr>
        <a:xfrm>
          <a:off x="0" y="531"/>
          <a:ext cx="10515600"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12700" cap="flat" cmpd="sng" algn="ctr">
          <a:solidFill>
            <a:schemeClr val="accent5">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ABAB7FA2-F877-3249-9E9B-884EA27A99EC}">
      <dsp:nvSpPr>
        <dsp:cNvPr id="0" name=""/>
        <dsp:cNvSpPr/>
      </dsp:nvSpPr>
      <dsp:spPr>
        <a:xfrm>
          <a:off x="0" y="531"/>
          <a:ext cx="10515600" cy="483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Stakeholder</a:t>
          </a:r>
        </a:p>
      </dsp:txBody>
      <dsp:txXfrm>
        <a:off x="0" y="531"/>
        <a:ext cx="10515600" cy="483363"/>
      </dsp:txXfrm>
    </dsp:sp>
    <dsp:sp modelId="{5C57736A-1B87-BA4B-A5C0-9314324D8620}">
      <dsp:nvSpPr>
        <dsp:cNvPr id="0" name=""/>
        <dsp:cNvSpPr/>
      </dsp:nvSpPr>
      <dsp:spPr>
        <a:xfrm>
          <a:off x="0" y="483895"/>
          <a:ext cx="10515600" cy="0"/>
        </a:xfrm>
        <a:prstGeom prst="line">
          <a:avLst/>
        </a:prstGeom>
        <a:gradFill rotWithShape="0">
          <a:gsLst>
            <a:gs pos="0">
              <a:schemeClr val="accent5">
                <a:hueOff val="-1519019"/>
                <a:satOff val="-103"/>
                <a:lumOff val="245"/>
                <a:alphaOff val="0"/>
                <a:satMod val="103000"/>
                <a:lumMod val="102000"/>
                <a:tint val="94000"/>
              </a:schemeClr>
            </a:gs>
            <a:gs pos="50000">
              <a:schemeClr val="accent5">
                <a:hueOff val="-1519019"/>
                <a:satOff val="-103"/>
                <a:lumOff val="245"/>
                <a:alphaOff val="0"/>
                <a:satMod val="110000"/>
                <a:lumMod val="100000"/>
                <a:shade val="100000"/>
              </a:schemeClr>
            </a:gs>
            <a:gs pos="100000">
              <a:schemeClr val="accent5">
                <a:hueOff val="-1519019"/>
                <a:satOff val="-103"/>
                <a:lumOff val="245"/>
                <a:alphaOff val="0"/>
                <a:lumMod val="99000"/>
                <a:satMod val="120000"/>
                <a:shade val="78000"/>
              </a:schemeClr>
            </a:gs>
          </a:gsLst>
          <a:lin ang="5400000" scaled="0"/>
        </a:gradFill>
        <a:ln w="12700" cap="flat" cmpd="sng" algn="ctr">
          <a:solidFill>
            <a:schemeClr val="accent5">
              <a:hueOff val="-1519019"/>
              <a:satOff val="-103"/>
              <a:lumOff val="245"/>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CB140865-77F5-EB44-B636-64597630986E}">
      <dsp:nvSpPr>
        <dsp:cNvPr id="0" name=""/>
        <dsp:cNvSpPr/>
      </dsp:nvSpPr>
      <dsp:spPr>
        <a:xfrm>
          <a:off x="0" y="483895"/>
          <a:ext cx="10515600" cy="483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Stakeholder mapping</a:t>
          </a:r>
        </a:p>
      </dsp:txBody>
      <dsp:txXfrm>
        <a:off x="0" y="483895"/>
        <a:ext cx="10515600" cy="483363"/>
      </dsp:txXfrm>
    </dsp:sp>
    <dsp:sp modelId="{38CCA058-2900-2948-A856-27C2F65B28E9}">
      <dsp:nvSpPr>
        <dsp:cNvPr id="0" name=""/>
        <dsp:cNvSpPr/>
      </dsp:nvSpPr>
      <dsp:spPr>
        <a:xfrm>
          <a:off x="0" y="967259"/>
          <a:ext cx="10515600" cy="0"/>
        </a:xfrm>
        <a:prstGeom prst="line">
          <a:avLst/>
        </a:prstGeom>
        <a:gradFill rotWithShape="0">
          <a:gsLst>
            <a:gs pos="0">
              <a:schemeClr val="accent5">
                <a:hueOff val="-3038037"/>
                <a:satOff val="-207"/>
                <a:lumOff val="490"/>
                <a:alphaOff val="0"/>
                <a:satMod val="103000"/>
                <a:lumMod val="102000"/>
                <a:tint val="94000"/>
              </a:schemeClr>
            </a:gs>
            <a:gs pos="50000">
              <a:schemeClr val="accent5">
                <a:hueOff val="-3038037"/>
                <a:satOff val="-207"/>
                <a:lumOff val="490"/>
                <a:alphaOff val="0"/>
                <a:satMod val="110000"/>
                <a:lumMod val="100000"/>
                <a:shade val="100000"/>
              </a:schemeClr>
            </a:gs>
            <a:gs pos="100000">
              <a:schemeClr val="accent5">
                <a:hueOff val="-3038037"/>
                <a:satOff val="-207"/>
                <a:lumOff val="490"/>
                <a:alphaOff val="0"/>
                <a:lumMod val="99000"/>
                <a:satMod val="120000"/>
                <a:shade val="78000"/>
              </a:schemeClr>
            </a:gs>
          </a:gsLst>
          <a:lin ang="5400000" scaled="0"/>
        </a:gradFill>
        <a:ln w="12700" cap="flat" cmpd="sng" algn="ctr">
          <a:solidFill>
            <a:schemeClr val="accent5">
              <a:hueOff val="-3038037"/>
              <a:satOff val="-207"/>
              <a:lumOff val="49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6BF0CE28-CD18-7B40-B8E6-059968B64D42}">
      <dsp:nvSpPr>
        <dsp:cNvPr id="0" name=""/>
        <dsp:cNvSpPr/>
      </dsp:nvSpPr>
      <dsp:spPr>
        <a:xfrm>
          <a:off x="0" y="967259"/>
          <a:ext cx="10515600" cy="483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‘isms’ (anthropomorphism, ecocentrism, biocentrism)</a:t>
          </a:r>
        </a:p>
      </dsp:txBody>
      <dsp:txXfrm>
        <a:off x="0" y="967259"/>
        <a:ext cx="10515600" cy="483363"/>
      </dsp:txXfrm>
    </dsp:sp>
    <dsp:sp modelId="{17AB92F0-0E64-8740-8B73-B158ABD7863A}">
      <dsp:nvSpPr>
        <dsp:cNvPr id="0" name=""/>
        <dsp:cNvSpPr/>
      </dsp:nvSpPr>
      <dsp:spPr>
        <a:xfrm>
          <a:off x="0" y="1450623"/>
          <a:ext cx="10515600" cy="0"/>
        </a:xfrm>
        <a:prstGeom prst="line">
          <a:avLst/>
        </a:prstGeom>
        <a:gradFill rotWithShape="0">
          <a:gsLst>
            <a:gs pos="0">
              <a:schemeClr val="accent5">
                <a:hueOff val="-4557056"/>
                <a:satOff val="-310"/>
                <a:lumOff val="735"/>
                <a:alphaOff val="0"/>
                <a:satMod val="103000"/>
                <a:lumMod val="102000"/>
                <a:tint val="94000"/>
              </a:schemeClr>
            </a:gs>
            <a:gs pos="50000">
              <a:schemeClr val="accent5">
                <a:hueOff val="-4557056"/>
                <a:satOff val="-310"/>
                <a:lumOff val="735"/>
                <a:alphaOff val="0"/>
                <a:satMod val="110000"/>
                <a:lumMod val="100000"/>
                <a:shade val="100000"/>
              </a:schemeClr>
            </a:gs>
            <a:gs pos="100000">
              <a:schemeClr val="accent5">
                <a:hueOff val="-4557056"/>
                <a:satOff val="-310"/>
                <a:lumOff val="735"/>
                <a:alphaOff val="0"/>
                <a:lumMod val="99000"/>
                <a:satMod val="120000"/>
                <a:shade val="78000"/>
              </a:schemeClr>
            </a:gs>
          </a:gsLst>
          <a:lin ang="5400000" scaled="0"/>
        </a:gradFill>
        <a:ln w="12700" cap="flat" cmpd="sng" algn="ctr">
          <a:solidFill>
            <a:schemeClr val="accent5">
              <a:hueOff val="-4557056"/>
              <a:satOff val="-310"/>
              <a:lumOff val="735"/>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0AB037B3-CA42-694A-B443-8A5EF157D360}">
      <dsp:nvSpPr>
        <dsp:cNvPr id="0" name=""/>
        <dsp:cNvSpPr/>
      </dsp:nvSpPr>
      <dsp:spPr>
        <a:xfrm>
          <a:off x="0" y="1450623"/>
          <a:ext cx="10515600" cy="483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Nature/Natural World</a:t>
          </a:r>
        </a:p>
      </dsp:txBody>
      <dsp:txXfrm>
        <a:off x="0" y="1450623"/>
        <a:ext cx="10515600" cy="483363"/>
      </dsp:txXfrm>
    </dsp:sp>
    <dsp:sp modelId="{0BE74794-EDFD-D442-8A1F-852DEBB321BE}">
      <dsp:nvSpPr>
        <dsp:cNvPr id="0" name=""/>
        <dsp:cNvSpPr/>
      </dsp:nvSpPr>
      <dsp:spPr>
        <a:xfrm>
          <a:off x="0" y="1933987"/>
          <a:ext cx="10515600" cy="0"/>
        </a:xfrm>
        <a:prstGeom prst="line">
          <a:avLst/>
        </a:prstGeom>
        <a:gradFill rotWithShape="0">
          <a:gsLst>
            <a:gs pos="0">
              <a:schemeClr val="accent5">
                <a:hueOff val="-6076075"/>
                <a:satOff val="-413"/>
                <a:lumOff val="981"/>
                <a:alphaOff val="0"/>
                <a:satMod val="103000"/>
                <a:lumMod val="102000"/>
                <a:tint val="94000"/>
              </a:schemeClr>
            </a:gs>
            <a:gs pos="50000">
              <a:schemeClr val="accent5">
                <a:hueOff val="-6076075"/>
                <a:satOff val="-413"/>
                <a:lumOff val="981"/>
                <a:alphaOff val="0"/>
                <a:satMod val="110000"/>
                <a:lumMod val="100000"/>
                <a:shade val="100000"/>
              </a:schemeClr>
            </a:gs>
            <a:gs pos="100000">
              <a:schemeClr val="accent5">
                <a:hueOff val="-6076075"/>
                <a:satOff val="-413"/>
                <a:lumOff val="981"/>
                <a:alphaOff val="0"/>
                <a:lumMod val="99000"/>
                <a:satMod val="120000"/>
                <a:shade val="78000"/>
              </a:schemeClr>
            </a:gs>
          </a:gsLst>
          <a:lin ang="5400000" scaled="0"/>
        </a:gradFill>
        <a:ln w="12700" cap="flat" cmpd="sng" algn="ctr">
          <a:solidFill>
            <a:schemeClr val="accent5">
              <a:hueOff val="-6076075"/>
              <a:satOff val="-413"/>
              <a:lumOff val="981"/>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A094A4CA-2FE0-3748-9304-9B285757D715}">
      <dsp:nvSpPr>
        <dsp:cNvPr id="0" name=""/>
        <dsp:cNvSpPr/>
      </dsp:nvSpPr>
      <dsp:spPr>
        <a:xfrm>
          <a:off x="0" y="1933987"/>
          <a:ext cx="10515600" cy="483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Environment/Biosphere</a:t>
          </a:r>
        </a:p>
      </dsp:txBody>
      <dsp:txXfrm>
        <a:off x="0" y="1933987"/>
        <a:ext cx="10515600" cy="483363"/>
      </dsp:txXfrm>
    </dsp:sp>
    <dsp:sp modelId="{BBACB314-ED95-E64E-9BD5-5527AC5EA783}">
      <dsp:nvSpPr>
        <dsp:cNvPr id="0" name=""/>
        <dsp:cNvSpPr/>
      </dsp:nvSpPr>
      <dsp:spPr>
        <a:xfrm>
          <a:off x="0" y="2417350"/>
          <a:ext cx="10515600" cy="0"/>
        </a:xfrm>
        <a:prstGeom prst="line">
          <a:avLst/>
        </a:prstGeom>
        <a:gradFill rotWithShape="0">
          <a:gsLst>
            <a:gs pos="0">
              <a:schemeClr val="accent5">
                <a:hueOff val="-7595094"/>
                <a:satOff val="-516"/>
                <a:lumOff val="1226"/>
                <a:alphaOff val="0"/>
                <a:satMod val="103000"/>
                <a:lumMod val="102000"/>
                <a:tint val="94000"/>
              </a:schemeClr>
            </a:gs>
            <a:gs pos="50000">
              <a:schemeClr val="accent5">
                <a:hueOff val="-7595094"/>
                <a:satOff val="-516"/>
                <a:lumOff val="1226"/>
                <a:alphaOff val="0"/>
                <a:satMod val="110000"/>
                <a:lumMod val="100000"/>
                <a:shade val="100000"/>
              </a:schemeClr>
            </a:gs>
            <a:gs pos="100000">
              <a:schemeClr val="accent5">
                <a:hueOff val="-7595094"/>
                <a:satOff val="-516"/>
                <a:lumOff val="1226"/>
                <a:alphaOff val="0"/>
                <a:lumMod val="99000"/>
                <a:satMod val="120000"/>
                <a:shade val="78000"/>
              </a:schemeClr>
            </a:gs>
          </a:gsLst>
          <a:lin ang="5400000" scaled="0"/>
        </a:gradFill>
        <a:ln w="12700" cap="flat" cmpd="sng" algn="ctr">
          <a:solidFill>
            <a:schemeClr val="accent5">
              <a:hueOff val="-7595094"/>
              <a:satOff val="-516"/>
              <a:lumOff val="1226"/>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CF7A1B18-B0D1-EF42-9E5A-C6E8D048446C}">
      <dsp:nvSpPr>
        <dsp:cNvPr id="0" name=""/>
        <dsp:cNvSpPr/>
      </dsp:nvSpPr>
      <dsp:spPr>
        <a:xfrm>
          <a:off x="0" y="2417350"/>
          <a:ext cx="10515600" cy="483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Natural Resources</a:t>
          </a:r>
        </a:p>
      </dsp:txBody>
      <dsp:txXfrm>
        <a:off x="0" y="2417350"/>
        <a:ext cx="10515600" cy="483363"/>
      </dsp:txXfrm>
    </dsp:sp>
    <dsp:sp modelId="{46764215-24B6-7D41-BAAA-94BCD0050E1A}">
      <dsp:nvSpPr>
        <dsp:cNvPr id="0" name=""/>
        <dsp:cNvSpPr/>
      </dsp:nvSpPr>
      <dsp:spPr>
        <a:xfrm>
          <a:off x="0" y="2900714"/>
          <a:ext cx="10515600" cy="0"/>
        </a:xfrm>
        <a:prstGeom prst="line">
          <a:avLst/>
        </a:prstGeom>
        <a:gradFill rotWithShape="0">
          <a:gsLst>
            <a:gs pos="0">
              <a:schemeClr val="accent5">
                <a:hueOff val="-9114112"/>
                <a:satOff val="-620"/>
                <a:lumOff val="1471"/>
                <a:alphaOff val="0"/>
                <a:satMod val="103000"/>
                <a:lumMod val="102000"/>
                <a:tint val="94000"/>
              </a:schemeClr>
            </a:gs>
            <a:gs pos="50000">
              <a:schemeClr val="accent5">
                <a:hueOff val="-9114112"/>
                <a:satOff val="-620"/>
                <a:lumOff val="1471"/>
                <a:alphaOff val="0"/>
                <a:satMod val="110000"/>
                <a:lumMod val="100000"/>
                <a:shade val="100000"/>
              </a:schemeClr>
            </a:gs>
            <a:gs pos="100000">
              <a:schemeClr val="accent5">
                <a:hueOff val="-9114112"/>
                <a:satOff val="-620"/>
                <a:lumOff val="1471"/>
                <a:alphaOff val="0"/>
                <a:lumMod val="99000"/>
                <a:satMod val="120000"/>
                <a:shade val="78000"/>
              </a:schemeClr>
            </a:gs>
          </a:gsLst>
          <a:lin ang="5400000" scaled="0"/>
        </a:gradFill>
        <a:ln w="12700" cap="flat" cmpd="sng" algn="ctr">
          <a:solidFill>
            <a:schemeClr val="accent5">
              <a:hueOff val="-9114112"/>
              <a:satOff val="-620"/>
              <a:lumOff val="1471"/>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04D18B1B-99C8-3A42-BBD1-CE004D31E4D6}">
      <dsp:nvSpPr>
        <dsp:cNvPr id="0" name=""/>
        <dsp:cNvSpPr/>
      </dsp:nvSpPr>
      <dsp:spPr>
        <a:xfrm>
          <a:off x="0" y="2900714"/>
          <a:ext cx="10515600" cy="483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Technocentric/Ecocentric</a:t>
          </a:r>
        </a:p>
      </dsp:txBody>
      <dsp:txXfrm>
        <a:off x="0" y="2900714"/>
        <a:ext cx="10515600" cy="483363"/>
      </dsp:txXfrm>
    </dsp:sp>
    <dsp:sp modelId="{3135B2BE-9C00-A54B-8D8E-C3238C5F7F7A}">
      <dsp:nvSpPr>
        <dsp:cNvPr id="0" name=""/>
        <dsp:cNvSpPr/>
      </dsp:nvSpPr>
      <dsp:spPr>
        <a:xfrm>
          <a:off x="0" y="3384078"/>
          <a:ext cx="10515600" cy="0"/>
        </a:xfrm>
        <a:prstGeom prst="line">
          <a:avLst/>
        </a:prstGeom>
        <a:gradFill rotWithShape="0">
          <a:gsLst>
            <a:gs pos="0">
              <a:schemeClr val="accent5">
                <a:hueOff val="-10633130"/>
                <a:satOff val="-723"/>
                <a:lumOff val="1716"/>
                <a:alphaOff val="0"/>
                <a:satMod val="103000"/>
                <a:lumMod val="102000"/>
                <a:tint val="94000"/>
              </a:schemeClr>
            </a:gs>
            <a:gs pos="50000">
              <a:schemeClr val="accent5">
                <a:hueOff val="-10633130"/>
                <a:satOff val="-723"/>
                <a:lumOff val="1716"/>
                <a:alphaOff val="0"/>
                <a:satMod val="110000"/>
                <a:lumMod val="100000"/>
                <a:shade val="100000"/>
              </a:schemeClr>
            </a:gs>
            <a:gs pos="100000">
              <a:schemeClr val="accent5">
                <a:hueOff val="-10633130"/>
                <a:satOff val="-723"/>
                <a:lumOff val="1716"/>
                <a:alphaOff val="0"/>
                <a:lumMod val="99000"/>
                <a:satMod val="120000"/>
                <a:shade val="78000"/>
              </a:schemeClr>
            </a:gs>
          </a:gsLst>
          <a:lin ang="5400000" scaled="0"/>
        </a:gradFill>
        <a:ln w="12700" cap="flat" cmpd="sng" algn="ctr">
          <a:solidFill>
            <a:schemeClr val="accent5">
              <a:hueOff val="-10633130"/>
              <a:satOff val="-723"/>
              <a:lumOff val="1716"/>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A6EF0670-36EB-264B-A95D-F06A66A2EFFA}">
      <dsp:nvSpPr>
        <dsp:cNvPr id="0" name=""/>
        <dsp:cNvSpPr/>
      </dsp:nvSpPr>
      <dsp:spPr>
        <a:xfrm>
          <a:off x="0" y="3384078"/>
          <a:ext cx="10515600" cy="483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Paradigms</a:t>
          </a:r>
        </a:p>
      </dsp:txBody>
      <dsp:txXfrm>
        <a:off x="0" y="3384078"/>
        <a:ext cx="10515600" cy="483363"/>
      </dsp:txXfrm>
    </dsp:sp>
    <dsp:sp modelId="{9AD138C6-90AD-CE41-88B3-53C63015FCA4}">
      <dsp:nvSpPr>
        <dsp:cNvPr id="0" name=""/>
        <dsp:cNvSpPr/>
      </dsp:nvSpPr>
      <dsp:spPr>
        <a:xfrm>
          <a:off x="0" y="3867442"/>
          <a:ext cx="10515600" cy="0"/>
        </a:xfrm>
        <a:prstGeom prst="line">
          <a:avLst/>
        </a:prstGeom>
        <a:gradFill rotWithShape="0">
          <a:gsLst>
            <a:gs pos="0">
              <a:schemeClr val="accent5">
                <a:hueOff val="-12152150"/>
                <a:satOff val="-826"/>
                <a:lumOff val="1961"/>
                <a:alphaOff val="0"/>
                <a:satMod val="103000"/>
                <a:lumMod val="102000"/>
                <a:tint val="94000"/>
              </a:schemeClr>
            </a:gs>
            <a:gs pos="50000">
              <a:schemeClr val="accent5">
                <a:hueOff val="-12152150"/>
                <a:satOff val="-826"/>
                <a:lumOff val="1961"/>
                <a:alphaOff val="0"/>
                <a:satMod val="110000"/>
                <a:lumMod val="100000"/>
                <a:shade val="100000"/>
              </a:schemeClr>
            </a:gs>
            <a:gs pos="100000">
              <a:schemeClr val="accent5">
                <a:hueOff val="-12152150"/>
                <a:satOff val="-826"/>
                <a:lumOff val="1961"/>
                <a:alphaOff val="0"/>
                <a:lumMod val="99000"/>
                <a:satMod val="120000"/>
                <a:shade val="78000"/>
              </a:schemeClr>
            </a:gs>
          </a:gsLst>
          <a:lin ang="5400000" scaled="0"/>
        </a:gradFill>
        <a:ln w="12700" cap="flat" cmpd="sng" algn="ctr">
          <a:solidFill>
            <a:schemeClr val="accent5">
              <a:hueOff val="-12152150"/>
              <a:satOff val="-826"/>
              <a:lumOff val="1961"/>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04B1AF95-3198-3244-B990-AD7517EEAAA2}">
      <dsp:nvSpPr>
        <dsp:cNvPr id="0" name=""/>
        <dsp:cNvSpPr/>
      </dsp:nvSpPr>
      <dsp:spPr>
        <a:xfrm>
          <a:off x="0" y="3867442"/>
          <a:ext cx="10515600" cy="483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Ecosystem people/Biosphere people</a:t>
          </a:r>
        </a:p>
      </dsp:txBody>
      <dsp:txXfrm>
        <a:off x="0" y="3867442"/>
        <a:ext cx="10515600" cy="483363"/>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2.jpe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FAB4CA-78D5-D14D-9BC1-A410E2E32435}" type="datetimeFigureOut">
              <a:rPr lang="en-US" smtClean="0"/>
              <a:t>1/12/26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079D92-2923-7941-A172-56AC9C18B9A2}" type="slidenum">
              <a:rPr lang="en-US" smtClean="0"/>
              <a:t>‹#›</a:t>
            </a:fld>
            <a:endParaRPr lang="en-US"/>
          </a:p>
        </p:txBody>
      </p:sp>
    </p:spTree>
    <p:extLst>
      <p:ext uri="{BB962C8B-B14F-4D97-AF65-F5344CB8AC3E}">
        <p14:creationId xmlns:p14="http://schemas.microsoft.com/office/powerpoint/2010/main" val="40864955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91EF5CFC-7F5D-45A4-AA3C-6622A7573091}" type="slidenum">
              <a:rPr lang="en-US" smtClean="0"/>
              <a:pPr/>
              <a:t>5</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CBB29-C9FC-5DB2-3C68-C460BA64D9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C98968-8EA2-9AF9-C4BF-0A2DEB9068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1CF224B-BDB5-B557-CEC7-EBFFD08C1F75}"/>
              </a:ext>
            </a:extLst>
          </p:cNvPr>
          <p:cNvSpPr>
            <a:spLocks noGrp="1"/>
          </p:cNvSpPr>
          <p:nvPr>
            <p:ph type="dt" sz="half" idx="10"/>
          </p:nvPr>
        </p:nvSpPr>
        <p:spPr/>
        <p:txBody>
          <a:bodyPr/>
          <a:lstStyle/>
          <a:p>
            <a:fld id="{057CE6B4-67DB-C044-A535-544FE3F3925A}" type="datetimeFigureOut">
              <a:rPr lang="en-US" smtClean="0"/>
              <a:t>1/12/26</a:t>
            </a:fld>
            <a:endParaRPr lang="en-US"/>
          </a:p>
        </p:txBody>
      </p:sp>
      <p:sp>
        <p:nvSpPr>
          <p:cNvPr id="5" name="Footer Placeholder 4">
            <a:extLst>
              <a:ext uri="{FF2B5EF4-FFF2-40B4-BE49-F238E27FC236}">
                <a16:creationId xmlns:a16="http://schemas.microsoft.com/office/drawing/2014/main" id="{024276E5-5765-9B66-3525-20783456FD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D73C1-7C1B-CCFF-C843-D14623781089}"/>
              </a:ext>
            </a:extLst>
          </p:cNvPr>
          <p:cNvSpPr>
            <a:spLocks noGrp="1"/>
          </p:cNvSpPr>
          <p:nvPr>
            <p:ph type="sldNum" sz="quarter" idx="12"/>
          </p:nvPr>
        </p:nvSpPr>
        <p:spPr/>
        <p:txBody>
          <a:bodyPr/>
          <a:lstStyle/>
          <a:p>
            <a:fld id="{CB9759C7-129A-7B4A-B260-466826D24DCA}" type="slidenum">
              <a:rPr lang="en-US" smtClean="0"/>
              <a:t>‹#›</a:t>
            </a:fld>
            <a:endParaRPr lang="en-US"/>
          </a:p>
        </p:txBody>
      </p:sp>
    </p:spTree>
    <p:extLst>
      <p:ext uri="{BB962C8B-B14F-4D97-AF65-F5344CB8AC3E}">
        <p14:creationId xmlns:p14="http://schemas.microsoft.com/office/powerpoint/2010/main" val="341244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C9C38-21A8-E768-5B97-C02FCDB41A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451C70D-E272-11C1-37EF-2C66022064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358FE9-494D-C70A-3E8C-A59A6ED740B8}"/>
              </a:ext>
            </a:extLst>
          </p:cNvPr>
          <p:cNvSpPr>
            <a:spLocks noGrp="1"/>
          </p:cNvSpPr>
          <p:nvPr>
            <p:ph type="dt" sz="half" idx="10"/>
          </p:nvPr>
        </p:nvSpPr>
        <p:spPr/>
        <p:txBody>
          <a:bodyPr/>
          <a:lstStyle/>
          <a:p>
            <a:fld id="{057CE6B4-67DB-C044-A535-544FE3F3925A}" type="datetimeFigureOut">
              <a:rPr lang="en-US" smtClean="0"/>
              <a:t>1/12/26</a:t>
            </a:fld>
            <a:endParaRPr lang="en-US"/>
          </a:p>
        </p:txBody>
      </p:sp>
      <p:sp>
        <p:nvSpPr>
          <p:cNvPr id="5" name="Footer Placeholder 4">
            <a:extLst>
              <a:ext uri="{FF2B5EF4-FFF2-40B4-BE49-F238E27FC236}">
                <a16:creationId xmlns:a16="http://schemas.microsoft.com/office/drawing/2014/main" id="{FA9A4010-B1F0-D59F-9177-103BF3FD0B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F7A767-A969-7BF6-1376-4C8DF93B4C37}"/>
              </a:ext>
            </a:extLst>
          </p:cNvPr>
          <p:cNvSpPr>
            <a:spLocks noGrp="1"/>
          </p:cNvSpPr>
          <p:nvPr>
            <p:ph type="sldNum" sz="quarter" idx="12"/>
          </p:nvPr>
        </p:nvSpPr>
        <p:spPr/>
        <p:txBody>
          <a:bodyPr/>
          <a:lstStyle/>
          <a:p>
            <a:fld id="{CB9759C7-129A-7B4A-B260-466826D24DCA}" type="slidenum">
              <a:rPr lang="en-US" smtClean="0"/>
              <a:t>‹#›</a:t>
            </a:fld>
            <a:endParaRPr lang="en-US"/>
          </a:p>
        </p:txBody>
      </p:sp>
    </p:spTree>
    <p:extLst>
      <p:ext uri="{BB962C8B-B14F-4D97-AF65-F5344CB8AC3E}">
        <p14:creationId xmlns:p14="http://schemas.microsoft.com/office/powerpoint/2010/main" val="1875848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8C3484-106C-DB44-F70C-21DC4DEEF9B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7584072-DC7A-0EF9-45D4-1838169B98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6DEE04-5CD8-EA2D-4942-8F1D0DCE9119}"/>
              </a:ext>
            </a:extLst>
          </p:cNvPr>
          <p:cNvSpPr>
            <a:spLocks noGrp="1"/>
          </p:cNvSpPr>
          <p:nvPr>
            <p:ph type="dt" sz="half" idx="10"/>
          </p:nvPr>
        </p:nvSpPr>
        <p:spPr/>
        <p:txBody>
          <a:bodyPr/>
          <a:lstStyle/>
          <a:p>
            <a:fld id="{057CE6B4-67DB-C044-A535-544FE3F3925A}" type="datetimeFigureOut">
              <a:rPr lang="en-US" smtClean="0"/>
              <a:t>1/12/26</a:t>
            </a:fld>
            <a:endParaRPr lang="en-US"/>
          </a:p>
        </p:txBody>
      </p:sp>
      <p:sp>
        <p:nvSpPr>
          <p:cNvPr id="5" name="Footer Placeholder 4">
            <a:extLst>
              <a:ext uri="{FF2B5EF4-FFF2-40B4-BE49-F238E27FC236}">
                <a16:creationId xmlns:a16="http://schemas.microsoft.com/office/drawing/2014/main" id="{05C5CB63-C15D-4DA8-6671-2EBC12DEBE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A7B248-6162-9999-AE73-936CB8F765D1}"/>
              </a:ext>
            </a:extLst>
          </p:cNvPr>
          <p:cNvSpPr>
            <a:spLocks noGrp="1"/>
          </p:cNvSpPr>
          <p:nvPr>
            <p:ph type="sldNum" sz="quarter" idx="12"/>
          </p:nvPr>
        </p:nvSpPr>
        <p:spPr/>
        <p:txBody>
          <a:bodyPr/>
          <a:lstStyle/>
          <a:p>
            <a:fld id="{CB9759C7-129A-7B4A-B260-466826D24DCA}" type="slidenum">
              <a:rPr lang="en-US" smtClean="0"/>
              <a:t>‹#›</a:t>
            </a:fld>
            <a:endParaRPr lang="en-US"/>
          </a:p>
        </p:txBody>
      </p:sp>
    </p:spTree>
    <p:extLst>
      <p:ext uri="{BB962C8B-B14F-4D97-AF65-F5344CB8AC3E}">
        <p14:creationId xmlns:p14="http://schemas.microsoft.com/office/powerpoint/2010/main" val="2838781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DA65D-60BA-ABCE-3388-357792A901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105409-BD5B-F9CB-0F82-D92B90FD242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5D987A-621C-2B6B-E66E-C787E5CF3D45}"/>
              </a:ext>
            </a:extLst>
          </p:cNvPr>
          <p:cNvSpPr>
            <a:spLocks noGrp="1"/>
          </p:cNvSpPr>
          <p:nvPr>
            <p:ph type="dt" sz="half" idx="10"/>
          </p:nvPr>
        </p:nvSpPr>
        <p:spPr/>
        <p:txBody>
          <a:bodyPr/>
          <a:lstStyle/>
          <a:p>
            <a:fld id="{057CE6B4-67DB-C044-A535-544FE3F3925A}" type="datetimeFigureOut">
              <a:rPr lang="en-US" smtClean="0"/>
              <a:t>1/12/26</a:t>
            </a:fld>
            <a:endParaRPr lang="en-US"/>
          </a:p>
        </p:txBody>
      </p:sp>
      <p:sp>
        <p:nvSpPr>
          <p:cNvPr id="5" name="Footer Placeholder 4">
            <a:extLst>
              <a:ext uri="{FF2B5EF4-FFF2-40B4-BE49-F238E27FC236}">
                <a16:creationId xmlns:a16="http://schemas.microsoft.com/office/drawing/2014/main" id="{DDE18CEE-273E-00B5-95F8-CCF007AB1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5ED86F-6210-16ED-5DF0-E27CE1D6C28D}"/>
              </a:ext>
            </a:extLst>
          </p:cNvPr>
          <p:cNvSpPr>
            <a:spLocks noGrp="1"/>
          </p:cNvSpPr>
          <p:nvPr>
            <p:ph type="sldNum" sz="quarter" idx="12"/>
          </p:nvPr>
        </p:nvSpPr>
        <p:spPr/>
        <p:txBody>
          <a:bodyPr/>
          <a:lstStyle/>
          <a:p>
            <a:fld id="{CB9759C7-129A-7B4A-B260-466826D24DCA}" type="slidenum">
              <a:rPr lang="en-US" smtClean="0"/>
              <a:t>‹#›</a:t>
            </a:fld>
            <a:endParaRPr lang="en-US"/>
          </a:p>
        </p:txBody>
      </p:sp>
    </p:spTree>
    <p:extLst>
      <p:ext uri="{BB962C8B-B14F-4D97-AF65-F5344CB8AC3E}">
        <p14:creationId xmlns:p14="http://schemas.microsoft.com/office/powerpoint/2010/main" val="4246220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62417-9991-85C6-E694-91070F55DA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4948659-0F73-2511-EAAD-C36A1D1715D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6FFFFC-E177-E063-0203-4D962B7E71C2}"/>
              </a:ext>
            </a:extLst>
          </p:cNvPr>
          <p:cNvSpPr>
            <a:spLocks noGrp="1"/>
          </p:cNvSpPr>
          <p:nvPr>
            <p:ph type="dt" sz="half" idx="10"/>
          </p:nvPr>
        </p:nvSpPr>
        <p:spPr/>
        <p:txBody>
          <a:bodyPr/>
          <a:lstStyle/>
          <a:p>
            <a:fld id="{057CE6B4-67DB-C044-A535-544FE3F3925A}" type="datetimeFigureOut">
              <a:rPr lang="en-US" smtClean="0"/>
              <a:t>1/12/26</a:t>
            </a:fld>
            <a:endParaRPr lang="en-US"/>
          </a:p>
        </p:txBody>
      </p:sp>
      <p:sp>
        <p:nvSpPr>
          <p:cNvPr id="5" name="Footer Placeholder 4">
            <a:extLst>
              <a:ext uri="{FF2B5EF4-FFF2-40B4-BE49-F238E27FC236}">
                <a16:creationId xmlns:a16="http://schemas.microsoft.com/office/drawing/2014/main" id="{5806D924-9E10-95A4-2AED-04E0C8E0E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B8DFBE-B2F0-9DA3-2600-871751B1C696}"/>
              </a:ext>
            </a:extLst>
          </p:cNvPr>
          <p:cNvSpPr>
            <a:spLocks noGrp="1"/>
          </p:cNvSpPr>
          <p:nvPr>
            <p:ph type="sldNum" sz="quarter" idx="12"/>
          </p:nvPr>
        </p:nvSpPr>
        <p:spPr/>
        <p:txBody>
          <a:bodyPr/>
          <a:lstStyle/>
          <a:p>
            <a:fld id="{CB9759C7-129A-7B4A-B260-466826D24DCA}" type="slidenum">
              <a:rPr lang="en-US" smtClean="0"/>
              <a:t>‹#›</a:t>
            </a:fld>
            <a:endParaRPr lang="en-US"/>
          </a:p>
        </p:txBody>
      </p:sp>
    </p:spTree>
    <p:extLst>
      <p:ext uri="{BB962C8B-B14F-4D97-AF65-F5344CB8AC3E}">
        <p14:creationId xmlns:p14="http://schemas.microsoft.com/office/powerpoint/2010/main" val="1981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C3389-9FEF-42A8-1368-F47A337AEA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BBDC99-CE21-81B6-9D31-652891C3D1A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B67089-D145-5D9A-7DBE-0CFD62F807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70E06A0-C04C-D0AC-77BB-50C10BDB1DC7}"/>
              </a:ext>
            </a:extLst>
          </p:cNvPr>
          <p:cNvSpPr>
            <a:spLocks noGrp="1"/>
          </p:cNvSpPr>
          <p:nvPr>
            <p:ph type="dt" sz="half" idx="10"/>
          </p:nvPr>
        </p:nvSpPr>
        <p:spPr/>
        <p:txBody>
          <a:bodyPr/>
          <a:lstStyle/>
          <a:p>
            <a:fld id="{057CE6B4-67DB-C044-A535-544FE3F3925A}" type="datetimeFigureOut">
              <a:rPr lang="en-US" smtClean="0"/>
              <a:t>1/12/26</a:t>
            </a:fld>
            <a:endParaRPr lang="en-US"/>
          </a:p>
        </p:txBody>
      </p:sp>
      <p:sp>
        <p:nvSpPr>
          <p:cNvPr id="6" name="Footer Placeholder 5">
            <a:extLst>
              <a:ext uri="{FF2B5EF4-FFF2-40B4-BE49-F238E27FC236}">
                <a16:creationId xmlns:a16="http://schemas.microsoft.com/office/drawing/2014/main" id="{15DB73E8-7D9A-8972-F44B-447D785301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8B2BB5-021A-40F9-1235-E9666B614217}"/>
              </a:ext>
            </a:extLst>
          </p:cNvPr>
          <p:cNvSpPr>
            <a:spLocks noGrp="1"/>
          </p:cNvSpPr>
          <p:nvPr>
            <p:ph type="sldNum" sz="quarter" idx="12"/>
          </p:nvPr>
        </p:nvSpPr>
        <p:spPr/>
        <p:txBody>
          <a:bodyPr/>
          <a:lstStyle/>
          <a:p>
            <a:fld id="{CB9759C7-129A-7B4A-B260-466826D24DCA}" type="slidenum">
              <a:rPr lang="en-US" smtClean="0"/>
              <a:t>‹#›</a:t>
            </a:fld>
            <a:endParaRPr lang="en-US"/>
          </a:p>
        </p:txBody>
      </p:sp>
    </p:spTree>
    <p:extLst>
      <p:ext uri="{BB962C8B-B14F-4D97-AF65-F5344CB8AC3E}">
        <p14:creationId xmlns:p14="http://schemas.microsoft.com/office/powerpoint/2010/main" val="1947694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EB133-45AD-89C3-BF8B-5DD48892211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F8D657C-7AA5-287F-024B-D26C987D3E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7FC371-09F4-21DD-B939-0995F1FB946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4D40E2-6CE3-6D84-06C7-9505024ADC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B9137F-5096-8B57-C4DE-DE8D230765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98D2206-482F-B687-1368-6594F16B6CD9}"/>
              </a:ext>
            </a:extLst>
          </p:cNvPr>
          <p:cNvSpPr>
            <a:spLocks noGrp="1"/>
          </p:cNvSpPr>
          <p:nvPr>
            <p:ph type="dt" sz="half" idx="10"/>
          </p:nvPr>
        </p:nvSpPr>
        <p:spPr/>
        <p:txBody>
          <a:bodyPr/>
          <a:lstStyle/>
          <a:p>
            <a:fld id="{057CE6B4-67DB-C044-A535-544FE3F3925A}" type="datetimeFigureOut">
              <a:rPr lang="en-US" smtClean="0"/>
              <a:t>1/12/26</a:t>
            </a:fld>
            <a:endParaRPr lang="en-US"/>
          </a:p>
        </p:txBody>
      </p:sp>
      <p:sp>
        <p:nvSpPr>
          <p:cNvPr id="8" name="Footer Placeholder 7">
            <a:extLst>
              <a:ext uri="{FF2B5EF4-FFF2-40B4-BE49-F238E27FC236}">
                <a16:creationId xmlns:a16="http://schemas.microsoft.com/office/drawing/2014/main" id="{CEA50334-6F26-36FB-71AB-A713ADCAC3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BE85DA-79F9-0B48-CF19-EBA3DFF3A7DB}"/>
              </a:ext>
            </a:extLst>
          </p:cNvPr>
          <p:cNvSpPr>
            <a:spLocks noGrp="1"/>
          </p:cNvSpPr>
          <p:nvPr>
            <p:ph type="sldNum" sz="quarter" idx="12"/>
          </p:nvPr>
        </p:nvSpPr>
        <p:spPr/>
        <p:txBody>
          <a:bodyPr/>
          <a:lstStyle/>
          <a:p>
            <a:fld id="{CB9759C7-129A-7B4A-B260-466826D24DCA}" type="slidenum">
              <a:rPr lang="en-US" smtClean="0"/>
              <a:t>‹#›</a:t>
            </a:fld>
            <a:endParaRPr lang="en-US"/>
          </a:p>
        </p:txBody>
      </p:sp>
    </p:spTree>
    <p:extLst>
      <p:ext uri="{BB962C8B-B14F-4D97-AF65-F5344CB8AC3E}">
        <p14:creationId xmlns:p14="http://schemas.microsoft.com/office/powerpoint/2010/main" val="39551369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FA038-75D5-BCFC-A153-E12C262F9E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54657D-35F3-C1C1-23EA-2DBF5D21B2E6}"/>
              </a:ext>
            </a:extLst>
          </p:cNvPr>
          <p:cNvSpPr>
            <a:spLocks noGrp="1"/>
          </p:cNvSpPr>
          <p:nvPr>
            <p:ph type="dt" sz="half" idx="10"/>
          </p:nvPr>
        </p:nvSpPr>
        <p:spPr/>
        <p:txBody>
          <a:bodyPr/>
          <a:lstStyle/>
          <a:p>
            <a:fld id="{057CE6B4-67DB-C044-A535-544FE3F3925A}" type="datetimeFigureOut">
              <a:rPr lang="en-US" smtClean="0"/>
              <a:t>1/12/26</a:t>
            </a:fld>
            <a:endParaRPr lang="en-US"/>
          </a:p>
        </p:txBody>
      </p:sp>
      <p:sp>
        <p:nvSpPr>
          <p:cNvPr id="4" name="Footer Placeholder 3">
            <a:extLst>
              <a:ext uri="{FF2B5EF4-FFF2-40B4-BE49-F238E27FC236}">
                <a16:creationId xmlns:a16="http://schemas.microsoft.com/office/drawing/2014/main" id="{EA7B6F6B-5311-A750-CCB6-1211CD1ADD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ACBD303-CB4F-4BF1-D063-C8E0B4B923AE}"/>
              </a:ext>
            </a:extLst>
          </p:cNvPr>
          <p:cNvSpPr>
            <a:spLocks noGrp="1"/>
          </p:cNvSpPr>
          <p:nvPr>
            <p:ph type="sldNum" sz="quarter" idx="12"/>
          </p:nvPr>
        </p:nvSpPr>
        <p:spPr/>
        <p:txBody>
          <a:bodyPr/>
          <a:lstStyle/>
          <a:p>
            <a:fld id="{CB9759C7-129A-7B4A-B260-466826D24DCA}" type="slidenum">
              <a:rPr lang="en-US" smtClean="0"/>
              <a:t>‹#›</a:t>
            </a:fld>
            <a:endParaRPr lang="en-US"/>
          </a:p>
        </p:txBody>
      </p:sp>
    </p:spTree>
    <p:extLst>
      <p:ext uri="{BB962C8B-B14F-4D97-AF65-F5344CB8AC3E}">
        <p14:creationId xmlns:p14="http://schemas.microsoft.com/office/powerpoint/2010/main" val="3761248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49043B-40C2-1FA5-A990-B6874574A817}"/>
              </a:ext>
            </a:extLst>
          </p:cNvPr>
          <p:cNvSpPr>
            <a:spLocks noGrp="1"/>
          </p:cNvSpPr>
          <p:nvPr>
            <p:ph type="dt" sz="half" idx="10"/>
          </p:nvPr>
        </p:nvSpPr>
        <p:spPr/>
        <p:txBody>
          <a:bodyPr/>
          <a:lstStyle/>
          <a:p>
            <a:fld id="{057CE6B4-67DB-C044-A535-544FE3F3925A}" type="datetimeFigureOut">
              <a:rPr lang="en-US" smtClean="0"/>
              <a:t>1/12/26</a:t>
            </a:fld>
            <a:endParaRPr lang="en-US"/>
          </a:p>
        </p:txBody>
      </p:sp>
      <p:sp>
        <p:nvSpPr>
          <p:cNvPr id="3" name="Footer Placeholder 2">
            <a:extLst>
              <a:ext uri="{FF2B5EF4-FFF2-40B4-BE49-F238E27FC236}">
                <a16:creationId xmlns:a16="http://schemas.microsoft.com/office/drawing/2014/main" id="{E4DB889C-CD34-319F-1BC1-99DBCFB6A84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BEAFF0D-7378-0BFC-3E73-4C2B76779992}"/>
              </a:ext>
            </a:extLst>
          </p:cNvPr>
          <p:cNvSpPr>
            <a:spLocks noGrp="1"/>
          </p:cNvSpPr>
          <p:nvPr>
            <p:ph type="sldNum" sz="quarter" idx="12"/>
          </p:nvPr>
        </p:nvSpPr>
        <p:spPr/>
        <p:txBody>
          <a:bodyPr/>
          <a:lstStyle/>
          <a:p>
            <a:fld id="{CB9759C7-129A-7B4A-B260-466826D24DCA}" type="slidenum">
              <a:rPr lang="en-US" smtClean="0"/>
              <a:t>‹#›</a:t>
            </a:fld>
            <a:endParaRPr lang="en-US"/>
          </a:p>
        </p:txBody>
      </p:sp>
    </p:spTree>
    <p:extLst>
      <p:ext uri="{BB962C8B-B14F-4D97-AF65-F5344CB8AC3E}">
        <p14:creationId xmlns:p14="http://schemas.microsoft.com/office/powerpoint/2010/main" val="1162965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484E9-A69D-0B59-A91A-6BE8A04692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7144B10-1461-1188-C59C-3308754CDC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08AC41B-9319-FCC4-5E99-75AD860760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D864C0-D19B-F676-BC0B-3928EA4C8A8F}"/>
              </a:ext>
            </a:extLst>
          </p:cNvPr>
          <p:cNvSpPr>
            <a:spLocks noGrp="1"/>
          </p:cNvSpPr>
          <p:nvPr>
            <p:ph type="dt" sz="half" idx="10"/>
          </p:nvPr>
        </p:nvSpPr>
        <p:spPr/>
        <p:txBody>
          <a:bodyPr/>
          <a:lstStyle/>
          <a:p>
            <a:fld id="{057CE6B4-67DB-C044-A535-544FE3F3925A}" type="datetimeFigureOut">
              <a:rPr lang="en-US" smtClean="0"/>
              <a:t>1/12/26</a:t>
            </a:fld>
            <a:endParaRPr lang="en-US"/>
          </a:p>
        </p:txBody>
      </p:sp>
      <p:sp>
        <p:nvSpPr>
          <p:cNvPr id="6" name="Footer Placeholder 5">
            <a:extLst>
              <a:ext uri="{FF2B5EF4-FFF2-40B4-BE49-F238E27FC236}">
                <a16:creationId xmlns:a16="http://schemas.microsoft.com/office/drawing/2014/main" id="{7B7D857D-CE02-05A2-B07E-0D2B9EBA52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3A2759-DAD2-66FC-571D-4D5C2778549D}"/>
              </a:ext>
            </a:extLst>
          </p:cNvPr>
          <p:cNvSpPr>
            <a:spLocks noGrp="1"/>
          </p:cNvSpPr>
          <p:nvPr>
            <p:ph type="sldNum" sz="quarter" idx="12"/>
          </p:nvPr>
        </p:nvSpPr>
        <p:spPr/>
        <p:txBody>
          <a:bodyPr/>
          <a:lstStyle/>
          <a:p>
            <a:fld id="{CB9759C7-129A-7B4A-B260-466826D24DCA}" type="slidenum">
              <a:rPr lang="en-US" smtClean="0"/>
              <a:t>‹#›</a:t>
            </a:fld>
            <a:endParaRPr lang="en-US"/>
          </a:p>
        </p:txBody>
      </p:sp>
    </p:spTree>
    <p:extLst>
      <p:ext uri="{BB962C8B-B14F-4D97-AF65-F5344CB8AC3E}">
        <p14:creationId xmlns:p14="http://schemas.microsoft.com/office/powerpoint/2010/main" val="23509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94112-A59E-95B5-13C9-94C10F9429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038D975-AF30-3FAE-3426-EF6AD1AEA7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459CD4-1E39-C20C-FE76-AFA518C57B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1A7B1F-D75B-B30B-D5AD-1E21C976AFD8}"/>
              </a:ext>
            </a:extLst>
          </p:cNvPr>
          <p:cNvSpPr>
            <a:spLocks noGrp="1"/>
          </p:cNvSpPr>
          <p:nvPr>
            <p:ph type="dt" sz="half" idx="10"/>
          </p:nvPr>
        </p:nvSpPr>
        <p:spPr/>
        <p:txBody>
          <a:bodyPr/>
          <a:lstStyle/>
          <a:p>
            <a:fld id="{057CE6B4-67DB-C044-A535-544FE3F3925A}" type="datetimeFigureOut">
              <a:rPr lang="en-US" smtClean="0"/>
              <a:t>1/12/26</a:t>
            </a:fld>
            <a:endParaRPr lang="en-US"/>
          </a:p>
        </p:txBody>
      </p:sp>
      <p:sp>
        <p:nvSpPr>
          <p:cNvPr id="6" name="Footer Placeholder 5">
            <a:extLst>
              <a:ext uri="{FF2B5EF4-FFF2-40B4-BE49-F238E27FC236}">
                <a16:creationId xmlns:a16="http://schemas.microsoft.com/office/drawing/2014/main" id="{6106C3E4-42BC-F3C9-D986-E44D92F3A4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139D0F-38DC-8548-3A4C-FE86D186ECD9}"/>
              </a:ext>
            </a:extLst>
          </p:cNvPr>
          <p:cNvSpPr>
            <a:spLocks noGrp="1"/>
          </p:cNvSpPr>
          <p:nvPr>
            <p:ph type="sldNum" sz="quarter" idx="12"/>
          </p:nvPr>
        </p:nvSpPr>
        <p:spPr/>
        <p:txBody>
          <a:bodyPr/>
          <a:lstStyle/>
          <a:p>
            <a:fld id="{CB9759C7-129A-7B4A-B260-466826D24DCA}" type="slidenum">
              <a:rPr lang="en-US" smtClean="0"/>
              <a:t>‹#›</a:t>
            </a:fld>
            <a:endParaRPr lang="en-US"/>
          </a:p>
        </p:txBody>
      </p:sp>
    </p:spTree>
    <p:extLst>
      <p:ext uri="{BB962C8B-B14F-4D97-AF65-F5344CB8AC3E}">
        <p14:creationId xmlns:p14="http://schemas.microsoft.com/office/powerpoint/2010/main" val="1486480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A969CD-3B33-4DDB-7E34-A4D9B4B54F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438704-2BC2-A892-1D87-F7DC3A73D9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D3C88C-0143-6916-B290-91F2038AFF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57CE6B4-67DB-C044-A535-544FE3F3925A}" type="datetimeFigureOut">
              <a:rPr lang="en-US" smtClean="0"/>
              <a:t>1/12/26</a:t>
            </a:fld>
            <a:endParaRPr lang="en-US"/>
          </a:p>
        </p:txBody>
      </p:sp>
      <p:sp>
        <p:nvSpPr>
          <p:cNvPr id="5" name="Footer Placeholder 4">
            <a:extLst>
              <a:ext uri="{FF2B5EF4-FFF2-40B4-BE49-F238E27FC236}">
                <a16:creationId xmlns:a16="http://schemas.microsoft.com/office/drawing/2014/main" id="{24763FFB-3DA7-0F0A-D83C-652EEDF12E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3782277-BF63-2E18-BD46-7E1D73A96D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9759C7-129A-7B4A-B260-466826D24DCA}" type="slidenum">
              <a:rPr lang="en-US" smtClean="0"/>
              <a:t>‹#›</a:t>
            </a:fld>
            <a:endParaRPr lang="en-US"/>
          </a:p>
        </p:txBody>
      </p:sp>
    </p:spTree>
    <p:extLst>
      <p:ext uri="{BB962C8B-B14F-4D97-AF65-F5344CB8AC3E}">
        <p14:creationId xmlns:p14="http://schemas.microsoft.com/office/powerpoint/2010/main" val="33304231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lswatuk@mta.ca"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704A7FC-316E-948B-33F0-343D46B187F1}"/>
              </a:ext>
            </a:extLst>
          </p:cNvPr>
          <p:cNvPicPr>
            <a:picLocks noChangeAspect="1"/>
          </p:cNvPicPr>
          <p:nvPr/>
        </p:nvPicPr>
        <p:blipFill>
          <a:blip r:embed="rId2">
            <a:alphaModFix amt="50000"/>
          </a:blip>
          <a:srcRect t="39201" r="1" b="18190"/>
          <a:stretch>
            <a:fill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AE3A488A-91CC-0681-FD7C-A26E913CE726}"/>
              </a:ext>
            </a:extLst>
          </p:cNvPr>
          <p:cNvSpPr>
            <a:spLocks noGrp="1"/>
          </p:cNvSpPr>
          <p:nvPr>
            <p:ph type="ctrTitle"/>
          </p:nvPr>
        </p:nvSpPr>
        <p:spPr>
          <a:xfrm>
            <a:off x="1524000" y="1122362"/>
            <a:ext cx="9144000" cy="2900518"/>
          </a:xfrm>
        </p:spPr>
        <p:txBody>
          <a:bodyPr>
            <a:normAutofit/>
          </a:bodyPr>
          <a:lstStyle/>
          <a:p>
            <a:r>
              <a:rPr lang="en-US">
                <a:solidFill>
                  <a:srgbClr val="FFFFFF"/>
                </a:solidFill>
              </a:rPr>
              <a:t>More Key Concepts</a:t>
            </a:r>
          </a:p>
        </p:txBody>
      </p:sp>
      <p:sp>
        <p:nvSpPr>
          <p:cNvPr id="3" name="Subtitle 2">
            <a:extLst>
              <a:ext uri="{FF2B5EF4-FFF2-40B4-BE49-F238E27FC236}">
                <a16:creationId xmlns:a16="http://schemas.microsoft.com/office/drawing/2014/main" id="{229F26E0-CCBA-1A21-BEC7-3FF43CAD6A1C}"/>
              </a:ext>
            </a:extLst>
          </p:cNvPr>
          <p:cNvSpPr>
            <a:spLocks noGrp="1"/>
          </p:cNvSpPr>
          <p:nvPr>
            <p:ph type="subTitle" idx="1"/>
          </p:nvPr>
        </p:nvSpPr>
        <p:spPr>
          <a:xfrm>
            <a:off x="1524000" y="4159404"/>
            <a:ext cx="9144000" cy="1098395"/>
          </a:xfrm>
        </p:spPr>
        <p:txBody>
          <a:bodyPr>
            <a:normAutofit/>
          </a:bodyPr>
          <a:lstStyle/>
          <a:p>
            <a:r>
              <a:rPr lang="en-US" sz="1700">
                <a:solidFill>
                  <a:srgbClr val="FFFFFF"/>
                </a:solidFill>
              </a:rPr>
              <a:t>Class 3</a:t>
            </a:r>
          </a:p>
          <a:p>
            <a:r>
              <a:rPr lang="en-US" sz="1700">
                <a:solidFill>
                  <a:srgbClr val="FFFFFF"/>
                </a:solidFill>
              </a:rPr>
              <a:t>Larry Swatuk</a:t>
            </a:r>
          </a:p>
          <a:p>
            <a:r>
              <a:rPr lang="en-US" sz="1700">
                <a:solidFill>
                  <a:srgbClr val="FFFFFF"/>
                </a:solidFill>
                <a:hlinkClick r:id="rId3"/>
              </a:rPr>
              <a:t>lswatuk@mta.ca</a:t>
            </a:r>
            <a:endParaRPr lang="en-US" sz="1700">
              <a:solidFill>
                <a:srgbClr val="FFFFFF"/>
              </a:solidFill>
            </a:endParaRPr>
          </a:p>
          <a:p>
            <a:endParaRPr lang="en-US" sz="1700">
              <a:solidFill>
                <a:srgbClr val="FFFFFF"/>
              </a:solidFill>
            </a:endParaRPr>
          </a:p>
        </p:txBody>
      </p:sp>
    </p:spTree>
    <p:extLst>
      <p:ext uri="{BB962C8B-B14F-4D97-AF65-F5344CB8AC3E}">
        <p14:creationId xmlns:p14="http://schemas.microsoft.com/office/powerpoint/2010/main" val="134926560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1524001" y="0"/>
            <a:ext cx="9177915" cy="6858000"/>
          </a:xfrm>
          <a:prstGeom prst="rect">
            <a:avLst/>
          </a:prstGeom>
          <a:noFill/>
          <a:ln w="9525">
            <a:noFill/>
            <a:miter lim="800000"/>
            <a:headEnd/>
            <a:tailEnd/>
          </a:ln>
          <a:effectLst/>
        </p:spPr>
      </p:pic>
    </p:spTree>
    <p:extLst>
      <p:ext uri="{BB962C8B-B14F-4D97-AF65-F5344CB8AC3E}">
        <p14:creationId xmlns:p14="http://schemas.microsoft.com/office/powerpoint/2010/main" val="2346921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9E146D1-EACD-17AE-AD39-5C375901AFCD}"/>
              </a:ext>
            </a:extLst>
          </p:cNvPr>
          <p:cNvPicPr>
            <a:picLocks noChangeAspect="1"/>
          </p:cNvPicPr>
          <p:nvPr/>
        </p:nvPicPr>
        <p:blipFill>
          <a:blip r:embed="rId2"/>
          <a:stretch>
            <a:fillRect/>
          </a:stretch>
        </p:blipFill>
        <p:spPr>
          <a:xfrm>
            <a:off x="643467" y="1655270"/>
            <a:ext cx="5294716" cy="3547458"/>
          </a:xfrm>
          <a:prstGeom prst="rect">
            <a:avLst/>
          </a:prstGeom>
        </p:spPr>
      </p:pic>
      <p:pic>
        <p:nvPicPr>
          <p:cNvPr id="4" name="Picture 3">
            <a:extLst>
              <a:ext uri="{FF2B5EF4-FFF2-40B4-BE49-F238E27FC236}">
                <a16:creationId xmlns:a16="http://schemas.microsoft.com/office/drawing/2014/main" id="{03FEBCF6-AAD9-E41D-4453-7CA79284DB8B}"/>
              </a:ext>
            </a:extLst>
          </p:cNvPr>
          <p:cNvPicPr>
            <a:picLocks noChangeAspect="1"/>
          </p:cNvPicPr>
          <p:nvPr/>
        </p:nvPicPr>
        <p:blipFill>
          <a:blip r:embed="rId3"/>
          <a:stretch>
            <a:fillRect/>
          </a:stretch>
        </p:blipFill>
        <p:spPr>
          <a:xfrm>
            <a:off x="6805062" y="643467"/>
            <a:ext cx="4192225" cy="5571066"/>
          </a:xfrm>
          <a:prstGeom prst="rect">
            <a:avLst/>
          </a:prstGeom>
        </p:spPr>
      </p:pic>
    </p:spTree>
    <p:extLst>
      <p:ext uri="{BB962C8B-B14F-4D97-AF65-F5344CB8AC3E}">
        <p14:creationId xmlns:p14="http://schemas.microsoft.com/office/powerpoint/2010/main" val="4026480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B8EEFF-C420-0D9B-8820-877D7F546B47}"/>
              </a:ext>
            </a:extLst>
          </p:cNvPr>
          <p:cNvPicPr>
            <a:picLocks noChangeAspect="1"/>
          </p:cNvPicPr>
          <p:nvPr/>
        </p:nvPicPr>
        <p:blipFill>
          <a:blip r:embed="rId2"/>
          <a:stretch>
            <a:fillRect/>
          </a:stretch>
        </p:blipFill>
        <p:spPr>
          <a:xfrm>
            <a:off x="643467" y="861062"/>
            <a:ext cx="5294716" cy="5135874"/>
          </a:xfrm>
          <a:prstGeom prst="rect">
            <a:avLst/>
          </a:prstGeom>
        </p:spPr>
      </p:pic>
      <p:pic>
        <p:nvPicPr>
          <p:cNvPr id="2" name="Picture 1">
            <a:extLst>
              <a:ext uri="{FF2B5EF4-FFF2-40B4-BE49-F238E27FC236}">
                <a16:creationId xmlns:a16="http://schemas.microsoft.com/office/drawing/2014/main" id="{73207418-27DD-2CF2-9482-35D7687299AB}"/>
              </a:ext>
            </a:extLst>
          </p:cNvPr>
          <p:cNvPicPr>
            <a:picLocks noChangeAspect="1"/>
          </p:cNvPicPr>
          <p:nvPr/>
        </p:nvPicPr>
        <p:blipFill>
          <a:blip r:embed="rId3"/>
          <a:stretch>
            <a:fillRect/>
          </a:stretch>
        </p:blipFill>
        <p:spPr>
          <a:xfrm>
            <a:off x="6972194" y="643467"/>
            <a:ext cx="3857961" cy="5571066"/>
          </a:xfrm>
          <a:prstGeom prst="rect">
            <a:avLst/>
          </a:prstGeom>
        </p:spPr>
      </p:pic>
    </p:spTree>
    <p:extLst>
      <p:ext uri="{BB962C8B-B14F-4D97-AF65-F5344CB8AC3E}">
        <p14:creationId xmlns:p14="http://schemas.microsoft.com/office/powerpoint/2010/main" val="2823539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726281DC-A6C6-7C1E-723D-9621EC826D9E}"/>
              </a:ext>
            </a:extLst>
          </p:cNvPr>
          <p:cNvPicPr>
            <a:picLocks noChangeAspect="1"/>
          </p:cNvPicPr>
          <p:nvPr/>
        </p:nvPicPr>
        <p:blipFill>
          <a:blip r:embed="rId2">
            <a:alphaModFix amt="35000"/>
          </a:blip>
          <a:srcRect t="25000"/>
          <a:stretch>
            <a:fill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304E4E51-C635-8AB6-1F7C-889D66D9F19A}"/>
              </a:ext>
            </a:extLst>
          </p:cNvPr>
          <p:cNvSpPr>
            <a:spLocks noGrp="1"/>
          </p:cNvSpPr>
          <p:nvPr>
            <p:ph type="title"/>
          </p:nvPr>
        </p:nvSpPr>
        <p:spPr>
          <a:xfrm>
            <a:off x="838200" y="365125"/>
            <a:ext cx="10515600" cy="1325563"/>
          </a:xfrm>
        </p:spPr>
        <p:txBody>
          <a:bodyPr>
            <a:normAutofit/>
          </a:bodyPr>
          <a:lstStyle/>
          <a:p>
            <a:r>
              <a:rPr lang="en-US">
                <a:solidFill>
                  <a:srgbClr val="FFFFFF"/>
                </a:solidFill>
              </a:rPr>
              <a:t>A checklist</a:t>
            </a:r>
          </a:p>
        </p:txBody>
      </p:sp>
      <p:graphicFrame>
        <p:nvGraphicFramePr>
          <p:cNvPr id="5" name="Content Placeholder 2">
            <a:extLst>
              <a:ext uri="{FF2B5EF4-FFF2-40B4-BE49-F238E27FC236}">
                <a16:creationId xmlns:a16="http://schemas.microsoft.com/office/drawing/2014/main" id="{24250E1B-91D4-3887-6D21-0D9E0CBED3FB}"/>
              </a:ext>
            </a:extLst>
          </p:cNvPr>
          <p:cNvGraphicFramePr>
            <a:graphicFrameLocks noGrp="1"/>
          </p:cNvGraphicFramePr>
          <p:nvPr>
            <p:ph idx="1"/>
            <p:extLst>
              <p:ext uri="{D42A27DB-BD31-4B8C-83A1-F6EECF244321}">
                <p14:modId xmlns:p14="http://schemas.microsoft.com/office/powerpoint/2010/main" val="200944357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5823243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4B96C-7455-0006-B5AE-BD8314D04079}"/>
              </a:ext>
            </a:extLst>
          </p:cNvPr>
          <p:cNvSpPr>
            <a:spLocks noGrp="1"/>
          </p:cNvSpPr>
          <p:nvPr>
            <p:ph type="title"/>
          </p:nvPr>
        </p:nvSpPr>
        <p:spPr/>
        <p:txBody>
          <a:bodyPr/>
          <a:lstStyle/>
          <a:p>
            <a:r>
              <a:rPr lang="en-US" dirty="0"/>
              <a:t>Key terms and concepts from Week 1</a:t>
            </a:r>
          </a:p>
        </p:txBody>
      </p:sp>
      <p:sp>
        <p:nvSpPr>
          <p:cNvPr id="3" name="Content Placeholder 2">
            <a:extLst>
              <a:ext uri="{FF2B5EF4-FFF2-40B4-BE49-F238E27FC236}">
                <a16:creationId xmlns:a16="http://schemas.microsoft.com/office/drawing/2014/main" id="{58F673D6-967D-BA7F-570D-1B399DC3F9C2}"/>
              </a:ext>
            </a:extLst>
          </p:cNvPr>
          <p:cNvSpPr>
            <a:spLocks noGrp="1"/>
          </p:cNvSpPr>
          <p:nvPr>
            <p:ph idx="1"/>
          </p:nvPr>
        </p:nvSpPr>
        <p:spPr/>
        <p:txBody>
          <a:bodyPr/>
          <a:lstStyle/>
          <a:p>
            <a:r>
              <a:rPr lang="en-US" dirty="0"/>
              <a:t>EIA</a:t>
            </a:r>
          </a:p>
          <a:p>
            <a:r>
              <a:rPr lang="en-US" dirty="0"/>
              <a:t>Socio-ecological system</a:t>
            </a:r>
          </a:p>
          <a:p>
            <a:r>
              <a:rPr lang="en-US" dirty="0"/>
              <a:t>Monitoring and evaluation (M&amp;E)</a:t>
            </a:r>
          </a:p>
          <a:p>
            <a:r>
              <a:rPr lang="en-US" dirty="0"/>
              <a:t>Ramsar Convention (on Wetlands of International Importance)</a:t>
            </a:r>
          </a:p>
          <a:p>
            <a:r>
              <a:rPr lang="en-US" dirty="0"/>
              <a:t>Endorheic and </a:t>
            </a:r>
            <a:r>
              <a:rPr lang="en-US" dirty="0" err="1"/>
              <a:t>Exorheic</a:t>
            </a:r>
            <a:r>
              <a:rPr lang="en-US" dirty="0"/>
              <a:t> systems/ flood pulse environment</a:t>
            </a:r>
          </a:p>
          <a:p>
            <a:r>
              <a:rPr lang="en-US" dirty="0"/>
              <a:t>Flood recession agriculture</a:t>
            </a:r>
          </a:p>
          <a:p>
            <a:r>
              <a:rPr lang="en-US" dirty="0"/>
              <a:t>Strategy (as in strategic planning)</a:t>
            </a:r>
          </a:p>
          <a:p>
            <a:r>
              <a:rPr lang="en-US" dirty="0"/>
              <a:t>Stakeholder</a:t>
            </a:r>
          </a:p>
          <a:p>
            <a:endParaRPr lang="en-US" dirty="0"/>
          </a:p>
          <a:p>
            <a:endParaRPr lang="en-US" dirty="0"/>
          </a:p>
        </p:txBody>
      </p:sp>
    </p:spTree>
    <p:extLst>
      <p:ext uri="{BB962C8B-B14F-4D97-AF65-F5344CB8AC3E}">
        <p14:creationId xmlns:p14="http://schemas.microsoft.com/office/powerpoint/2010/main" val="3297590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4D917-B8D3-83B6-DA36-0AA3D82F5172}"/>
              </a:ext>
            </a:extLst>
          </p:cNvPr>
          <p:cNvSpPr>
            <a:spLocks noGrp="1"/>
          </p:cNvSpPr>
          <p:nvPr>
            <p:ph type="title"/>
          </p:nvPr>
        </p:nvSpPr>
        <p:spPr/>
        <p:txBody>
          <a:bodyPr/>
          <a:lstStyle/>
          <a:p>
            <a:r>
              <a:rPr lang="en-US" dirty="0"/>
              <a:t>Key terms and concepts (continued)</a:t>
            </a:r>
          </a:p>
        </p:txBody>
      </p:sp>
      <p:sp>
        <p:nvSpPr>
          <p:cNvPr id="3" name="Content Placeholder 2">
            <a:extLst>
              <a:ext uri="{FF2B5EF4-FFF2-40B4-BE49-F238E27FC236}">
                <a16:creationId xmlns:a16="http://schemas.microsoft.com/office/drawing/2014/main" id="{9E5E8879-B885-6A21-25C2-D638B082C96C}"/>
              </a:ext>
            </a:extLst>
          </p:cNvPr>
          <p:cNvSpPr>
            <a:spLocks noGrp="1"/>
          </p:cNvSpPr>
          <p:nvPr>
            <p:ph idx="1"/>
          </p:nvPr>
        </p:nvSpPr>
        <p:spPr/>
        <p:txBody>
          <a:bodyPr>
            <a:normAutofit lnSpcReduction="10000"/>
          </a:bodyPr>
          <a:lstStyle/>
          <a:p>
            <a:r>
              <a:rPr lang="en-US" dirty="0"/>
              <a:t>Nature/natural world</a:t>
            </a:r>
          </a:p>
          <a:p>
            <a:r>
              <a:rPr lang="en-US" dirty="0"/>
              <a:t>Biosphere/environment</a:t>
            </a:r>
          </a:p>
          <a:p>
            <a:r>
              <a:rPr lang="en-US" dirty="0"/>
              <a:t>Eco/bio/anthropocentric perspective</a:t>
            </a:r>
          </a:p>
          <a:p>
            <a:r>
              <a:rPr lang="en-US" dirty="0"/>
              <a:t>Best practices in natural resources management</a:t>
            </a:r>
          </a:p>
          <a:p>
            <a:r>
              <a:rPr lang="en-US" dirty="0"/>
              <a:t>Conflict resolution and negotiation</a:t>
            </a:r>
          </a:p>
          <a:p>
            <a:r>
              <a:rPr lang="en-US" dirty="0"/>
              <a:t>Justice/equity/sustainability</a:t>
            </a:r>
          </a:p>
          <a:p>
            <a:r>
              <a:rPr lang="en-US" dirty="0"/>
              <a:t>Multidisciplinary/interdisciplinary</a:t>
            </a:r>
          </a:p>
          <a:p>
            <a:r>
              <a:rPr lang="en-US" dirty="0"/>
              <a:t>Ephemeral and perennial rivers</a:t>
            </a:r>
          </a:p>
          <a:p>
            <a:r>
              <a:rPr lang="en-US" dirty="0"/>
              <a:t>Bimodal rainfall regime</a:t>
            </a:r>
          </a:p>
          <a:p>
            <a:endParaRPr lang="en-US" dirty="0"/>
          </a:p>
        </p:txBody>
      </p:sp>
    </p:spTree>
    <p:extLst>
      <p:ext uri="{BB962C8B-B14F-4D97-AF65-F5344CB8AC3E}">
        <p14:creationId xmlns:p14="http://schemas.microsoft.com/office/powerpoint/2010/main" val="8833919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9F28D-170E-09A1-FF47-F73A62214043}"/>
              </a:ext>
            </a:extLst>
          </p:cNvPr>
          <p:cNvSpPr>
            <a:spLocks noGrp="1"/>
          </p:cNvSpPr>
          <p:nvPr>
            <p:ph type="title"/>
          </p:nvPr>
        </p:nvSpPr>
        <p:spPr/>
        <p:txBody>
          <a:bodyPr/>
          <a:lstStyle/>
          <a:p>
            <a:pPr algn="ctr"/>
            <a:r>
              <a:rPr lang="en-US" dirty="0"/>
              <a:t>Stakeholder Mapping</a:t>
            </a:r>
          </a:p>
        </p:txBody>
      </p:sp>
      <p:sp>
        <p:nvSpPr>
          <p:cNvPr id="3" name="Content Placeholder 2">
            <a:extLst>
              <a:ext uri="{FF2B5EF4-FFF2-40B4-BE49-F238E27FC236}">
                <a16:creationId xmlns:a16="http://schemas.microsoft.com/office/drawing/2014/main" id="{EAC9DE23-62B9-50A7-E177-6885B18AF7E3}"/>
              </a:ext>
            </a:extLst>
          </p:cNvPr>
          <p:cNvSpPr>
            <a:spLocks noGrp="1"/>
          </p:cNvSpPr>
          <p:nvPr>
            <p:ph idx="1"/>
          </p:nvPr>
        </p:nvSpPr>
        <p:spPr/>
        <p:txBody>
          <a:bodyPr>
            <a:normAutofit fontScale="92500"/>
          </a:bodyPr>
          <a:lstStyle/>
          <a:p>
            <a:r>
              <a:rPr lang="en-CA" b="1" dirty="0"/>
              <a:t>Stakeholder mapping is the systematic identification, characterization, and analysis of all actors who affect, are affected by, or have authority, knowledge, or interests related to natural resource management decisions, in order to design legitimate, effective, and durable policy and planning processes.</a:t>
            </a:r>
            <a:endParaRPr lang="en-CA" dirty="0"/>
          </a:p>
          <a:p>
            <a:r>
              <a:rPr lang="en-CA" dirty="0"/>
              <a:t>In natural resource management, stakeholder mapping is </a:t>
            </a:r>
            <a:r>
              <a:rPr lang="en-CA" b="1" dirty="0"/>
              <a:t>foundational</a:t>
            </a:r>
            <a:r>
              <a:rPr lang="en-CA" dirty="0"/>
              <a:t> because resources are:</a:t>
            </a:r>
          </a:p>
          <a:p>
            <a:pPr lvl="1"/>
            <a:r>
              <a:rPr lang="en-CA" b="1" dirty="0"/>
              <a:t>Shared across space and time</a:t>
            </a:r>
            <a:endParaRPr lang="en-CA" dirty="0"/>
          </a:p>
          <a:p>
            <a:pPr lvl="1"/>
            <a:r>
              <a:rPr lang="en-CA" b="1" dirty="0"/>
              <a:t>Governed by multiple authorities</a:t>
            </a:r>
            <a:endParaRPr lang="en-CA" dirty="0"/>
          </a:p>
          <a:p>
            <a:pPr lvl="1"/>
            <a:r>
              <a:rPr lang="en-CA" b="1" dirty="0"/>
              <a:t>Embedded in social, cultural, ecological, and economic systems</a:t>
            </a:r>
            <a:endParaRPr lang="en-CA" dirty="0"/>
          </a:p>
          <a:p>
            <a:pPr lvl="1"/>
            <a:r>
              <a:rPr lang="en-CA" b="1" dirty="0"/>
              <a:t>Sites of power, inequality, and conflict</a:t>
            </a:r>
            <a:endParaRPr lang="en-CA" dirty="0"/>
          </a:p>
          <a:p>
            <a:endParaRPr lang="en-US" dirty="0"/>
          </a:p>
        </p:txBody>
      </p:sp>
    </p:spTree>
    <p:extLst>
      <p:ext uri="{BB962C8B-B14F-4D97-AF65-F5344CB8AC3E}">
        <p14:creationId xmlns:p14="http://schemas.microsoft.com/office/powerpoint/2010/main" val="3629019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6" name="Picture 2" descr="Concentric Circles"/>
          <p:cNvPicPr>
            <a:picLocks noChangeAspect="1" noChangeArrowheads="1"/>
          </p:cNvPicPr>
          <p:nvPr/>
        </p:nvPicPr>
        <p:blipFill>
          <a:blip r:embed="rId3" cstate="print"/>
          <a:srcRect/>
          <a:stretch>
            <a:fillRect/>
          </a:stretch>
        </p:blipFill>
        <p:spPr bwMode="auto">
          <a:xfrm>
            <a:off x="1524001" y="0"/>
            <a:ext cx="9127841" cy="6858000"/>
          </a:xfrm>
          <a:prstGeom prst="rect">
            <a:avLst/>
          </a:prstGeom>
          <a:noFill/>
        </p:spPr>
      </p:pic>
      <p:sp>
        <p:nvSpPr>
          <p:cNvPr id="3" name="TextBox 2"/>
          <p:cNvSpPr txBox="1"/>
          <p:nvPr/>
        </p:nvSpPr>
        <p:spPr>
          <a:xfrm>
            <a:off x="5638801" y="4800600"/>
            <a:ext cx="1489767" cy="369332"/>
          </a:xfrm>
          <a:prstGeom prst="rect">
            <a:avLst/>
          </a:prstGeom>
          <a:noFill/>
        </p:spPr>
        <p:txBody>
          <a:bodyPr wrap="none" rtlCol="0">
            <a:spAutoFit/>
          </a:bodyPr>
          <a:lstStyle/>
          <a:p>
            <a:r>
              <a:rPr lang="en-US" dirty="0">
                <a:solidFill>
                  <a:srgbClr val="002060"/>
                </a:solidFill>
              </a:rPr>
              <a:t>Central State</a:t>
            </a:r>
          </a:p>
        </p:txBody>
      </p:sp>
      <p:sp>
        <p:nvSpPr>
          <p:cNvPr id="4" name="TextBox 3"/>
          <p:cNvSpPr txBox="1"/>
          <p:nvPr/>
        </p:nvSpPr>
        <p:spPr>
          <a:xfrm>
            <a:off x="2057400" y="1066800"/>
            <a:ext cx="2287742" cy="369332"/>
          </a:xfrm>
          <a:prstGeom prst="rect">
            <a:avLst/>
          </a:prstGeom>
          <a:noFill/>
        </p:spPr>
        <p:txBody>
          <a:bodyPr wrap="none" rtlCol="0">
            <a:spAutoFit/>
          </a:bodyPr>
          <a:lstStyle/>
          <a:p>
            <a:r>
              <a:rPr lang="en-US" dirty="0">
                <a:solidFill>
                  <a:srgbClr val="FF0000"/>
                </a:solidFill>
              </a:rPr>
              <a:t>Remote Area Dweller</a:t>
            </a:r>
          </a:p>
        </p:txBody>
      </p:sp>
      <p:sp>
        <p:nvSpPr>
          <p:cNvPr id="5" name="TextBox 4"/>
          <p:cNvSpPr txBox="1"/>
          <p:nvPr/>
        </p:nvSpPr>
        <p:spPr>
          <a:xfrm>
            <a:off x="7162801" y="4572000"/>
            <a:ext cx="557525" cy="369332"/>
          </a:xfrm>
          <a:prstGeom prst="rect">
            <a:avLst/>
          </a:prstGeom>
          <a:noFill/>
        </p:spPr>
        <p:txBody>
          <a:bodyPr wrap="none" rtlCol="0">
            <a:spAutoFit/>
          </a:bodyPr>
          <a:lstStyle/>
          <a:p>
            <a:r>
              <a:rPr lang="en-US" dirty="0">
                <a:solidFill>
                  <a:srgbClr val="002060"/>
                </a:solidFill>
              </a:rPr>
              <a:t>IFIs</a:t>
            </a:r>
          </a:p>
        </p:txBody>
      </p:sp>
      <p:sp>
        <p:nvSpPr>
          <p:cNvPr id="6" name="TextBox 5"/>
          <p:cNvSpPr txBox="1"/>
          <p:nvPr/>
        </p:nvSpPr>
        <p:spPr>
          <a:xfrm>
            <a:off x="3733800" y="4191001"/>
            <a:ext cx="2480294" cy="646331"/>
          </a:xfrm>
          <a:prstGeom prst="rect">
            <a:avLst/>
          </a:prstGeom>
          <a:noFill/>
        </p:spPr>
        <p:txBody>
          <a:bodyPr wrap="none" rtlCol="0">
            <a:spAutoFit/>
          </a:bodyPr>
          <a:lstStyle/>
          <a:p>
            <a:r>
              <a:rPr lang="en-US" dirty="0">
                <a:solidFill>
                  <a:srgbClr val="002060"/>
                </a:solidFill>
              </a:rPr>
              <a:t>National, International</a:t>
            </a:r>
          </a:p>
          <a:p>
            <a:r>
              <a:rPr lang="en-US" dirty="0">
                <a:solidFill>
                  <a:srgbClr val="002060"/>
                </a:solidFill>
              </a:rPr>
              <a:t>Private Sector</a:t>
            </a:r>
          </a:p>
        </p:txBody>
      </p:sp>
      <p:sp>
        <p:nvSpPr>
          <p:cNvPr id="7" name="TextBox 6"/>
          <p:cNvSpPr txBox="1"/>
          <p:nvPr/>
        </p:nvSpPr>
        <p:spPr>
          <a:xfrm>
            <a:off x="6400801" y="3733800"/>
            <a:ext cx="1415131" cy="369332"/>
          </a:xfrm>
          <a:prstGeom prst="rect">
            <a:avLst/>
          </a:prstGeom>
          <a:noFill/>
        </p:spPr>
        <p:txBody>
          <a:bodyPr wrap="none" rtlCol="0">
            <a:spAutoFit/>
          </a:bodyPr>
          <a:lstStyle/>
          <a:p>
            <a:r>
              <a:rPr lang="en-US" dirty="0"/>
              <a:t>Civil Society</a:t>
            </a:r>
          </a:p>
        </p:txBody>
      </p:sp>
      <p:sp>
        <p:nvSpPr>
          <p:cNvPr id="8" name="TextBox 7"/>
          <p:cNvSpPr txBox="1"/>
          <p:nvPr/>
        </p:nvSpPr>
        <p:spPr>
          <a:xfrm>
            <a:off x="4419601" y="5562600"/>
            <a:ext cx="1471813" cy="369332"/>
          </a:xfrm>
          <a:prstGeom prst="rect">
            <a:avLst/>
          </a:prstGeom>
          <a:noFill/>
        </p:spPr>
        <p:txBody>
          <a:bodyPr wrap="none" rtlCol="0">
            <a:spAutoFit/>
          </a:bodyPr>
          <a:lstStyle/>
          <a:p>
            <a:r>
              <a:rPr lang="en-US" dirty="0">
                <a:solidFill>
                  <a:srgbClr val="002060"/>
                </a:solidFill>
              </a:rPr>
              <a:t>Donor States</a:t>
            </a:r>
          </a:p>
        </p:txBody>
      </p:sp>
      <p:sp>
        <p:nvSpPr>
          <p:cNvPr id="9" name="TextBox 8"/>
          <p:cNvSpPr txBox="1"/>
          <p:nvPr/>
        </p:nvSpPr>
        <p:spPr>
          <a:xfrm>
            <a:off x="7391401" y="5867400"/>
            <a:ext cx="877163" cy="369332"/>
          </a:xfrm>
          <a:prstGeom prst="rect">
            <a:avLst/>
          </a:prstGeom>
          <a:noFill/>
        </p:spPr>
        <p:txBody>
          <a:bodyPr wrap="none" rtlCol="0">
            <a:spAutoFit/>
          </a:bodyPr>
          <a:lstStyle/>
          <a:p>
            <a:r>
              <a:rPr lang="en-US" dirty="0"/>
              <a:t>INGOs</a:t>
            </a:r>
          </a:p>
        </p:txBody>
      </p:sp>
      <p:sp>
        <p:nvSpPr>
          <p:cNvPr id="10" name="TextBox 9"/>
          <p:cNvSpPr txBox="1"/>
          <p:nvPr/>
        </p:nvSpPr>
        <p:spPr>
          <a:xfrm>
            <a:off x="4191001" y="2514600"/>
            <a:ext cx="2284215" cy="369332"/>
          </a:xfrm>
          <a:prstGeom prst="rect">
            <a:avLst/>
          </a:prstGeom>
          <a:noFill/>
        </p:spPr>
        <p:txBody>
          <a:bodyPr wrap="none" rtlCol="0">
            <a:spAutoFit/>
          </a:bodyPr>
          <a:lstStyle/>
          <a:p>
            <a:r>
              <a:rPr lang="en-US" dirty="0">
                <a:solidFill>
                  <a:srgbClr val="FF0000"/>
                </a:solidFill>
              </a:rPr>
              <a:t>Urban Shack Dweller</a:t>
            </a:r>
          </a:p>
        </p:txBody>
      </p:sp>
      <p:sp>
        <p:nvSpPr>
          <p:cNvPr id="2" name="TextBox 1">
            <a:extLst>
              <a:ext uri="{FF2B5EF4-FFF2-40B4-BE49-F238E27FC236}">
                <a16:creationId xmlns:a16="http://schemas.microsoft.com/office/drawing/2014/main" id="{C97CF936-8C95-24AF-2D6B-EEB81193C554}"/>
              </a:ext>
            </a:extLst>
          </p:cNvPr>
          <p:cNvSpPr txBox="1"/>
          <p:nvPr/>
        </p:nvSpPr>
        <p:spPr>
          <a:xfrm>
            <a:off x="5210566" y="3025929"/>
            <a:ext cx="1855251" cy="369332"/>
          </a:xfrm>
          <a:prstGeom prst="rect">
            <a:avLst/>
          </a:prstGeom>
          <a:noFill/>
        </p:spPr>
        <p:txBody>
          <a:bodyPr wrap="none" rtlCol="0">
            <a:spAutoFit/>
          </a:bodyPr>
          <a:lstStyle/>
          <a:p>
            <a:r>
              <a:rPr lang="en-US" dirty="0"/>
              <a:t>Ordinary citizen?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E5EC34C-7824-52F0-6CD3-F4F6A249FBD4}"/>
              </a:ext>
            </a:extLst>
          </p:cNvPr>
          <p:cNvPicPr>
            <a:picLocks noChangeAspect="1"/>
          </p:cNvPicPr>
          <p:nvPr/>
        </p:nvPicPr>
        <p:blipFill>
          <a:blip r:embed="rId2"/>
          <a:stretch>
            <a:fillRect/>
          </a:stretch>
        </p:blipFill>
        <p:spPr>
          <a:xfrm>
            <a:off x="4917621" y="2489200"/>
            <a:ext cx="6769100" cy="4279900"/>
          </a:xfrm>
          <a:prstGeom prst="rect">
            <a:avLst/>
          </a:prstGeom>
        </p:spPr>
      </p:pic>
      <p:pic>
        <p:nvPicPr>
          <p:cNvPr id="5" name="Picture 4">
            <a:extLst>
              <a:ext uri="{FF2B5EF4-FFF2-40B4-BE49-F238E27FC236}">
                <a16:creationId xmlns:a16="http://schemas.microsoft.com/office/drawing/2014/main" id="{028556A8-F614-7630-81E1-080EEA1D84BB}"/>
              </a:ext>
            </a:extLst>
          </p:cNvPr>
          <p:cNvPicPr>
            <a:picLocks noChangeAspect="1"/>
          </p:cNvPicPr>
          <p:nvPr/>
        </p:nvPicPr>
        <p:blipFill>
          <a:blip r:embed="rId3"/>
          <a:stretch>
            <a:fillRect/>
          </a:stretch>
        </p:blipFill>
        <p:spPr>
          <a:xfrm>
            <a:off x="119742" y="88900"/>
            <a:ext cx="5976258" cy="2259026"/>
          </a:xfrm>
          <a:prstGeom prst="rect">
            <a:avLst/>
          </a:prstGeom>
        </p:spPr>
      </p:pic>
    </p:spTree>
    <p:extLst>
      <p:ext uri="{BB962C8B-B14F-4D97-AF65-F5344CB8AC3E}">
        <p14:creationId xmlns:p14="http://schemas.microsoft.com/office/powerpoint/2010/main" val="30509849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0B2ABBC-BDCD-8A8A-19DC-1523E57F992D}"/>
              </a:ext>
            </a:extLst>
          </p:cNvPr>
          <p:cNvPicPr>
            <a:picLocks noChangeAspect="1"/>
          </p:cNvPicPr>
          <p:nvPr/>
        </p:nvPicPr>
        <p:blipFill>
          <a:blip r:embed="rId2"/>
          <a:stretch>
            <a:fillRect/>
          </a:stretch>
        </p:blipFill>
        <p:spPr>
          <a:xfrm>
            <a:off x="2857500" y="114300"/>
            <a:ext cx="6477000" cy="6629400"/>
          </a:xfrm>
          <a:prstGeom prst="rect">
            <a:avLst/>
          </a:prstGeom>
        </p:spPr>
      </p:pic>
    </p:spTree>
    <p:extLst>
      <p:ext uri="{BB962C8B-B14F-4D97-AF65-F5344CB8AC3E}">
        <p14:creationId xmlns:p14="http://schemas.microsoft.com/office/powerpoint/2010/main" val="1360134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4BB201-5E4D-9578-BC4C-3D85A0386E4D}"/>
              </a:ext>
            </a:extLst>
          </p:cNvPr>
          <p:cNvPicPr>
            <a:picLocks noChangeAspect="1"/>
          </p:cNvPicPr>
          <p:nvPr/>
        </p:nvPicPr>
        <p:blipFill>
          <a:blip r:embed="rId2"/>
          <a:stretch>
            <a:fillRect/>
          </a:stretch>
        </p:blipFill>
        <p:spPr>
          <a:xfrm>
            <a:off x="2870200" y="0"/>
            <a:ext cx="6451600" cy="6858000"/>
          </a:xfrm>
          <a:prstGeom prst="rect">
            <a:avLst/>
          </a:prstGeom>
        </p:spPr>
      </p:pic>
    </p:spTree>
    <p:extLst>
      <p:ext uri="{BB962C8B-B14F-4D97-AF65-F5344CB8AC3E}">
        <p14:creationId xmlns:p14="http://schemas.microsoft.com/office/powerpoint/2010/main" val="1036543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colectura - Virtual Water">
            <a:extLst>
              <a:ext uri="{FF2B5EF4-FFF2-40B4-BE49-F238E27FC236}">
                <a16:creationId xmlns:a16="http://schemas.microsoft.com/office/drawing/2014/main" id="{1693D993-E5D0-998F-51BB-1D2FADCA825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318535" y="643467"/>
            <a:ext cx="3941529" cy="557106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ony Allan obituary | Water | The Guardian">
            <a:extLst>
              <a:ext uri="{FF2B5EF4-FFF2-40B4-BE49-F238E27FC236}">
                <a16:creationId xmlns:a16="http://schemas.microsoft.com/office/drawing/2014/main" id="{D034E7FF-0D6B-2C1C-7DD9-761CD5123AE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56865" y="1444625"/>
            <a:ext cx="5291667" cy="3968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98900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a9ee03e0-b78c-4998-8bf4-79b266b85105}" enabled="1" method="Standard" siteId="{723a5a87-f39a-4a22-9247-3fc240c01396}" contentBits="0" removed="0"/>
</clbl:labelList>
</file>

<file path=docProps/app.xml><?xml version="1.0" encoding="utf-8"?>
<Properties xmlns="http://schemas.openxmlformats.org/officeDocument/2006/extended-properties" xmlns:vt="http://schemas.openxmlformats.org/officeDocument/2006/docPropsVTypes">
  <TotalTime>242</TotalTime>
  <Words>253</Words>
  <Application>Microsoft Macintosh PowerPoint</Application>
  <PresentationFormat>Widescreen</PresentationFormat>
  <Paragraphs>51</Paragraphs>
  <Slides>13</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Aptos</vt:lpstr>
      <vt:lpstr>Aptos Display</vt:lpstr>
      <vt:lpstr>Arial</vt:lpstr>
      <vt:lpstr>Office Theme</vt:lpstr>
      <vt:lpstr>More Key Concepts</vt:lpstr>
      <vt:lpstr>Key terms and concepts from Week 1</vt:lpstr>
      <vt:lpstr>Key terms and concepts (continued)</vt:lpstr>
      <vt:lpstr>Stakeholder Mapping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 checklist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Larry Swatuk</dc:creator>
  <cp:lastModifiedBy>Larry Swatuk</cp:lastModifiedBy>
  <cp:revision>3</cp:revision>
  <dcterms:created xsi:type="dcterms:W3CDTF">2026-01-09T20:20:37Z</dcterms:created>
  <dcterms:modified xsi:type="dcterms:W3CDTF">2026-01-12T17:38:03Z</dcterms:modified>
</cp:coreProperties>
</file>

<file path=docProps/thumbnail.jpeg>
</file>